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61" r:id="rId3"/>
    <p:sldId id="262" r:id="rId4"/>
    <p:sldId id="266" r:id="rId5"/>
    <p:sldId id="267" r:id="rId6"/>
    <p:sldId id="268" r:id="rId7"/>
    <p:sldId id="269" r:id="rId8"/>
    <p:sldId id="270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4510A-29A8-4910-826A-8A5CA087131B}" v="1069" dt="2024-12-09T08:07:06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채연 한" userId="1ca7d383c333db7e" providerId="LiveId" clId="{B124510A-29A8-4910-826A-8A5CA087131B}"/>
    <pc:docChg chg="undo custSel addSld delSld modSld">
      <pc:chgData name="채연 한" userId="1ca7d383c333db7e" providerId="LiveId" clId="{B124510A-29A8-4910-826A-8A5CA087131B}" dt="2024-12-09T08:07:40.108" v="1686" actId="1076"/>
      <pc:docMkLst>
        <pc:docMk/>
      </pc:docMkLst>
      <pc:sldChg chg="modSp mod">
        <pc:chgData name="채연 한" userId="1ca7d383c333db7e" providerId="LiveId" clId="{B124510A-29A8-4910-826A-8A5CA087131B}" dt="2024-12-09T08:07:40.108" v="1686" actId="1076"/>
        <pc:sldMkLst>
          <pc:docMk/>
          <pc:sldMk cId="579007490" sldId="256"/>
        </pc:sldMkLst>
        <pc:spChg chg="mod">
          <ac:chgData name="채연 한" userId="1ca7d383c333db7e" providerId="LiveId" clId="{B124510A-29A8-4910-826A-8A5CA087131B}" dt="2024-12-05T13:06:16.486" v="14"/>
          <ac:spMkLst>
            <pc:docMk/>
            <pc:sldMk cId="579007490" sldId="256"/>
            <ac:spMk id="2" creationId="{FB5312B8-F043-42EF-A2DA-D5E2E09EE214}"/>
          </ac:spMkLst>
        </pc:spChg>
        <pc:spChg chg="mod">
          <ac:chgData name="채연 한" userId="1ca7d383c333db7e" providerId="LiveId" clId="{B124510A-29A8-4910-826A-8A5CA087131B}" dt="2024-12-05T13:06:16.486" v="14"/>
          <ac:spMkLst>
            <pc:docMk/>
            <pc:sldMk cId="579007490" sldId="256"/>
            <ac:spMk id="3" creationId="{D157E8EC-D8F0-29A8-65B6-90DA9AA26337}"/>
          </ac:spMkLst>
        </pc:spChg>
        <pc:spChg chg="mod">
          <ac:chgData name="채연 한" userId="1ca7d383c333db7e" providerId="LiveId" clId="{B124510A-29A8-4910-826A-8A5CA087131B}" dt="2024-12-05T13:08:47.862" v="57" actId="2711"/>
          <ac:spMkLst>
            <pc:docMk/>
            <pc:sldMk cId="579007490" sldId="256"/>
            <ac:spMk id="6" creationId="{0223444A-C444-0781-8ACF-F0EDF78E5C6A}"/>
          </ac:spMkLst>
        </pc:spChg>
        <pc:spChg chg="mod">
          <ac:chgData name="채연 한" userId="1ca7d383c333db7e" providerId="LiveId" clId="{B124510A-29A8-4910-826A-8A5CA087131B}" dt="2024-12-05T13:06:38.859" v="17" actId="207"/>
          <ac:spMkLst>
            <pc:docMk/>
            <pc:sldMk cId="579007490" sldId="256"/>
            <ac:spMk id="7" creationId="{67BE7F6C-34B8-A43C-61A3-D6EF4AC5A5D7}"/>
          </ac:spMkLst>
        </pc:spChg>
        <pc:spChg chg="mod">
          <ac:chgData name="채연 한" userId="1ca7d383c333db7e" providerId="LiveId" clId="{B124510A-29A8-4910-826A-8A5CA087131B}" dt="2024-12-05T13:06:42.781" v="18" actId="207"/>
          <ac:spMkLst>
            <pc:docMk/>
            <pc:sldMk cId="579007490" sldId="256"/>
            <ac:spMk id="8" creationId="{309B67D9-4B0C-02F7-811C-3AEE5FE182AD}"/>
          </ac:spMkLst>
        </pc:spChg>
        <pc:picChg chg="mod">
          <ac:chgData name="채연 한" userId="1ca7d383c333db7e" providerId="LiveId" clId="{B124510A-29A8-4910-826A-8A5CA087131B}" dt="2024-12-09T08:07:40.108" v="1686" actId="1076"/>
          <ac:picMkLst>
            <pc:docMk/>
            <pc:sldMk cId="579007490" sldId="256"/>
            <ac:picMk id="5" creationId="{7AC76F45-91C7-602D-DE46-82B5B1FA0F2C}"/>
          </ac:picMkLst>
        </pc:picChg>
      </pc:sldChg>
      <pc:sldChg chg="del">
        <pc:chgData name="채연 한" userId="1ca7d383c333db7e" providerId="LiveId" clId="{B124510A-29A8-4910-826A-8A5CA087131B}" dt="2024-12-05T13:05:46.792" v="4" actId="47"/>
        <pc:sldMkLst>
          <pc:docMk/>
          <pc:sldMk cId="69305581" sldId="257"/>
        </pc:sldMkLst>
      </pc:sldChg>
      <pc:sldChg chg="modSp new del">
        <pc:chgData name="채연 한" userId="1ca7d383c333db7e" providerId="LiveId" clId="{B124510A-29A8-4910-826A-8A5CA087131B}" dt="2024-12-05T13:38:02.605" v="1048" actId="47"/>
        <pc:sldMkLst>
          <pc:docMk/>
          <pc:sldMk cId="3955805587" sldId="257"/>
        </pc:sldMkLst>
        <pc:spChg chg="mod">
          <ac:chgData name="채연 한" userId="1ca7d383c333db7e" providerId="LiveId" clId="{B124510A-29A8-4910-826A-8A5CA087131B}" dt="2024-12-05T13:06:16.486" v="14"/>
          <ac:spMkLst>
            <pc:docMk/>
            <pc:sldMk cId="3955805587" sldId="257"/>
            <ac:spMk id="2" creationId="{F998CDB0-8E74-214A-DD7E-D0CC31F40659}"/>
          </ac:spMkLst>
        </pc:spChg>
        <pc:spChg chg="mod">
          <ac:chgData name="채연 한" userId="1ca7d383c333db7e" providerId="LiveId" clId="{B124510A-29A8-4910-826A-8A5CA087131B}" dt="2024-12-05T13:06:16.486" v="14"/>
          <ac:spMkLst>
            <pc:docMk/>
            <pc:sldMk cId="3955805587" sldId="257"/>
            <ac:spMk id="3" creationId="{5CD67098-FF0D-95AE-6A30-32658D3F96AE}"/>
          </ac:spMkLst>
        </pc:spChg>
      </pc:sldChg>
      <pc:sldChg chg="del">
        <pc:chgData name="채연 한" userId="1ca7d383c333db7e" providerId="LiveId" clId="{B124510A-29A8-4910-826A-8A5CA087131B}" dt="2024-12-05T13:06:04.090" v="8" actId="47"/>
        <pc:sldMkLst>
          <pc:docMk/>
          <pc:sldMk cId="1779472058" sldId="258"/>
        </pc:sldMkLst>
      </pc:sldChg>
      <pc:sldChg chg="modSp new del">
        <pc:chgData name="채연 한" userId="1ca7d383c333db7e" providerId="LiveId" clId="{B124510A-29A8-4910-826A-8A5CA087131B}" dt="2024-12-05T13:38:03.122" v="1049" actId="47"/>
        <pc:sldMkLst>
          <pc:docMk/>
          <pc:sldMk cId="2753390841" sldId="258"/>
        </pc:sldMkLst>
        <pc:spChg chg="mod">
          <ac:chgData name="채연 한" userId="1ca7d383c333db7e" providerId="LiveId" clId="{B124510A-29A8-4910-826A-8A5CA087131B}" dt="2024-12-05T13:06:16.486" v="14"/>
          <ac:spMkLst>
            <pc:docMk/>
            <pc:sldMk cId="2753390841" sldId="258"/>
            <ac:spMk id="2" creationId="{609969A8-AEF2-3295-B918-7DBDDDF715AD}"/>
          </ac:spMkLst>
        </pc:spChg>
        <pc:spChg chg="mod">
          <ac:chgData name="채연 한" userId="1ca7d383c333db7e" providerId="LiveId" clId="{B124510A-29A8-4910-826A-8A5CA087131B}" dt="2024-12-05T13:06:16.486" v="14"/>
          <ac:spMkLst>
            <pc:docMk/>
            <pc:sldMk cId="2753390841" sldId="258"/>
            <ac:spMk id="3" creationId="{EFD3F26F-14F1-B3AE-F574-FBF3937B429A}"/>
          </ac:spMkLst>
        </pc:spChg>
      </pc:sldChg>
      <pc:sldChg chg="modSp new del">
        <pc:chgData name="채연 한" userId="1ca7d383c333db7e" providerId="LiveId" clId="{B124510A-29A8-4910-826A-8A5CA087131B}" dt="2024-12-05T13:38:04.455" v="1051" actId="47"/>
        <pc:sldMkLst>
          <pc:docMk/>
          <pc:sldMk cId="1277656184" sldId="259"/>
        </pc:sldMkLst>
        <pc:spChg chg="mod">
          <ac:chgData name="채연 한" userId="1ca7d383c333db7e" providerId="LiveId" clId="{B124510A-29A8-4910-826A-8A5CA087131B}" dt="2024-12-05T13:06:16.486" v="14"/>
          <ac:spMkLst>
            <pc:docMk/>
            <pc:sldMk cId="1277656184" sldId="259"/>
            <ac:spMk id="2" creationId="{58AE2923-4DC3-EA80-0072-9B1268568757}"/>
          </ac:spMkLst>
        </pc:spChg>
        <pc:spChg chg="mod">
          <ac:chgData name="채연 한" userId="1ca7d383c333db7e" providerId="LiveId" clId="{B124510A-29A8-4910-826A-8A5CA087131B}" dt="2024-12-05T13:06:16.486" v="14"/>
          <ac:spMkLst>
            <pc:docMk/>
            <pc:sldMk cId="1277656184" sldId="259"/>
            <ac:spMk id="3" creationId="{2B38E77B-54BB-3679-983C-0D63E5FD5EDA}"/>
          </ac:spMkLst>
        </pc:spChg>
      </pc:sldChg>
      <pc:sldChg chg="delSp modSp add del mod">
        <pc:chgData name="채연 한" userId="1ca7d383c333db7e" providerId="LiveId" clId="{B124510A-29A8-4910-826A-8A5CA087131B}" dt="2024-12-05T13:06:03.122" v="7" actId="47"/>
        <pc:sldMkLst>
          <pc:docMk/>
          <pc:sldMk cId="1831875163" sldId="259"/>
        </pc:sldMkLst>
        <pc:picChg chg="del mod">
          <ac:chgData name="채연 한" userId="1ca7d383c333db7e" providerId="LiveId" clId="{B124510A-29A8-4910-826A-8A5CA087131B}" dt="2024-12-05T13:06:01.732" v="6" actId="478"/>
          <ac:picMkLst>
            <pc:docMk/>
            <pc:sldMk cId="1831875163" sldId="259"/>
            <ac:picMk id="5" creationId="{4EE8A4BE-12EF-3F0A-EFCC-48A89EB7ABF8}"/>
          </ac:picMkLst>
        </pc:picChg>
      </pc:sldChg>
      <pc:sldChg chg="modSp new del">
        <pc:chgData name="채연 한" userId="1ca7d383c333db7e" providerId="LiveId" clId="{B124510A-29A8-4910-826A-8A5CA087131B}" dt="2024-12-05T13:38:03.782" v="1050" actId="47"/>
        <pc:sldMkLst>
          <pc:docMk/>
          <pc:sldMk cId="976083621" sldId="260"/>
        </pc:sldMkLst>
        <pc:spChg chg="mod">
          <ac:chgData name="채연 한" userId="1ca7d383c333db7e" providerId="LiveId" clId="{B124510A-29A8-4910-826A-8A5CA087131B}" dt="2024-12-05T13:06:16.486" v="14"/>
          <ac:spMkLst>
            <pc:docMk/>
            <pc:sldMk cId="976083621" sldId="260"/>
            <ac:spMk id="2" creationId="{12A67F05-386F-6740-90A4-D2C74FDF974F}"/>
          </ac:spMkLst>
        </pc:spChg>
        <pc:spChg chg="mod">
          <ac:chgData name="채연 한" userId="1ca7d383c333db7e" providerId="LiveId" clId="{B124510A-29A8-4910-826A-8A5CA087131B}" dt="2024-12-05T13:06:16.486" v="14"/>
          <ac:spMkLst>
            <pc:docMk/>
            <pc:sldMk cId="976083621" sldId="260"/>
            <ac:spMk id="3" creationId="{47A5DDFD-5996-341C-74D7-A555086589AB}"/>
          </ac:spMkLst>
        </pc:spChg>
      </pc:sldChg>
      <pc:sldChg chg="addSp delSp modSp add mod setBg modClrScheme chgLayout">
        <pc:chgData name="채연 한" userId="1ca7d383c333db7e" providerId="LiveId" clId="{B124510A-29A8-4910-826A-8A5CA087131B}" dt="2024-12-05T13:34:20.820" v="987" actId="20577"/>
        <pc:sldMkLst>
          <pc:docMk/>
          <pc:sldMk cId="1083658159" sldId="261"/>
        </pc:sldMkLst>
        <pc:spChg chg="del mod ord">
          <ac:chgData name="채연 한" userId="1ca7d383c333db7e" providerId="LiveId" clId="{B124510A-29A8-4910-826A-8A5CA087131B}" dt="2024-12-05T13:07:45.976" v="33" actId="700"/>
          <ac:spMkLst>
            <pc:docMk/>
            <pc:sldMk cId="1083658159" sldId="261"/>
            <ac:spMk id="2" creationId="{37779273-C1DD-E6E4-8E00-F7CC5DC61730}"/>
          </ac:spMkLst>
        </pc:spChg>
        <pc:spChg chg="del mod ord">
          <ac:chgData name="채연 한" userId="1ca7d383c333db7e" providerId="LiveId" clId="{B124510A-29A8-4910-826A-8A5CA087131B}" dt="2024-12-05T13:07:45.976" v="33" actId="700"/>
          <ac:spMkLst>
            <pc:docMk/>
            <pc:sldMk cId="1083658159" sldId="261"/>
            <ac:spMk id="3" creationId="{B8BFE6AC-A4BD-605E-CC82-342709922097}"/>
          </ac:spMkLst>
        </pc:spChg>
        <pc:spChg chg="add del mod ord">
          <ac:chgData name="채연 한" userId="1ca7d383c333db7e" providerId="LiveId" clId="{B124510A-29A8-4910-826A-8A5CA087131B}" dt="2024-12-05T13:14:04.316" v="272" actId="20577"/>
          <ac:spMkLst>
            <pc:docMk/>
            <pc:sldMk cId="1083658159" sldId="261"/>
            <ac:spMk id="4" creationId="{22A04552-81AF-D5F1-406F-3D7103B95111}"/>
          </ac:spMkLst>
        </pc:spChg>
        <pc:spChg chg="del">
          <ac:chgData name="채연 한" userId="1ca7d383c333db7e" providerId="LiveId" clId="{B124510A-29A8-4910-826A-8A5CA087131B}" dt="2024-12-05T13:07:12.016" v="24" actId="478"/>
          <ac:spMkLst>
            <pc:docMk/>
            <pc:sldMk cId="1083658159" sldId="261"/>
            <ac:spMk id="6" creationId="{34913E6F-4D0B-F124-CBB6-43C1B3253142}"/>
          </ac:spMkLst>
        </pc:spChg>
        <pc:spChg chg="del mod">
          <ac:chgData name="채연 한" userId="1ca7d383c333db7e" providerId="LiveId" clId="{B124510A-29A8-4910-826A-8A5CA087131B}" dt="2024-12-05T13:07:18.518" v="28" actId="478"/>
          <ac:spMkLst>
            <pc:docMk/>
            <pc:sldMk cId="1083658159" sldId="261"/>
            <ac:spMk id="7" creationId="{F0F3F65D-2D01-0A73-8CE9-9EA05E8C3F9D}"/>
          </ac:spMkLst>
        </pc:spChg>
        <pc:spChg chg="del">
          <ac:chgData name="채연 한" userId="1ca7d383c333db7e" providerId="LiveId" clId="{B124510A-29A8-4910-826A-8A5CA087131B}" dt="2024-12-05T13:07:27.478" v="31" actId="478"/>
          <ac:spMkLst>
            <pc:docMk/>
            <pc:sldMk cId="1083658159" sldId="261"/>
            <ac:spMk id="8" creationId="{F804C2DB-6E04-9C66-6D71-109EA20622A0}"/>
          </ac:spMkLst>
        </pc:spChg>
        <pc:spChg chg="add del mod ord">
          <ac:chgData name="채연 한" userId="1ca7d383c333db7e" providerId="LiveId" clId="{B124510A-29A8-4910-826A-8A5CA087131B}" dt="2024-12-05T13:34:20.820" v="987" actId="20577"/>
          <ac:spMkLst>
            <pc:docMk/>
            <pc:sldMk cId="1083658159" sldId="261"/>
            <ac:spMk id="9" creationId="{1ECE92CE-58CD-3D0B-7B73-56D0E22C3248}"/>
          </ac:spMkLst>
        </pc:spChg>
        <pc:spChg chg="add del">
          <ac:chgData name="채연 한" userId="1ca7d383c333db7e" providerId="LiveId" clId="{B124510A-29A8-4910-826A-8A5CA087131B}" dt="2024-12-05T13:12:07.809" v="165" actId="26606"/>
          <ac:spMkLst>
            <pc:docMk/>
            <pc:sldMk cId="1083658159" sldId="261"/>
            <ac:spMk id="11" creationId="{560AFAAC-EA6C-45A9-9E03-C9C9F0193B4F}"/>
          </ac:spMkLst>
        </pc:spChg>
        <pc:spChg chg="add del">
          <ac:chgData name="채연 한" userId="1ca7d383c333db7e" providerId="LiveId" clId="{B124510A-29A8-4910-826A-8A5CA087131B}" dt="2024-12-05T13:12:07.809" v="165" actId="26606"/>
          <ac:spMkLst>
            <pc:docMk/>
            <pc:sldMk cId="1083658159" sldId="261"/>
            <ac:spMk id="12" creationId="{83549E37-C86B-4401-90BD-D8BF83859F14}"/>
          </ac:spMkLst>
        </pc:spChg>
        <pc:spChg chg="add del">
          <ac:chgData name="채연 한" userId="1ca7d383c333db7e" providerId="LiveId" clId="{B124510A-29A8-4910-826A-8A5CA087131B}" dt="2024-12-05T13:12:07.809" v="165" actId="26606"/>
          <ac:spMkLst>
            <pc:docMk/>
            <pc:sldMk cId="1083658159" sldId="261"/>
            <ac:spMk id="13" creationId="{8A17784E-76D8-4521-A77D-0D2EBB923004}"/>
          </ac:spMkLst>
        </pc:spChg>
        <pc:spChg chg="add del">
          <ac:chgData name="채연 한" userId="1ca7d383c333db7e" providerId="LiveId" clId="{B124510A-29A8-4910-826A-8A5CA087131B}" dt="2024-12-05T13:12:07.809" v="165" actId="26606"/>
          <ac:spMkLst>
            <pc:docMk/>
            <pc:sldMk cId="1083658159" sldId="261"/>
            <ac:spMk id="20" creationId="{C0036C6B-F09C-4EAB-AE02-8D056EE74856}"/>
          </ac:spMkLst>
        </pc:spChg>
        <pc:spChg chg="add del">
          <ac:chgData name="채연 한" userId="1ca7d383c333db7e" providerId="LiveId" clId="{B124510A-29A8-4910-826A-8A5CA087131B}" dt="2024-12-05T13:12:07.809" v="165" actId="26606"/>
          <ac:spMkLst>
            <pc:docMk/>
            <pc:sldMk cId="1083658159" sldId="261"/>
            <ac:spMk id="22" creationId="{FC8D5885-2804-4D3C-BE31-902E4D3279B0}"/>
          </ac:spMkLst>
        </pc:spChg>
        <pc:spChg chg="add del">
          <ac:chgData name="채연 한" userId="1ca7d383c333db7e" providerId="LiveId" clId="{B124510A-29A8-4910-826A-8A5CA087131B}" dt="2024-12-05T13:12:07.805" v="164" actId="26606"/>
          <ac:spMkLst>
            <pc:docMk/>
            <pc:sldMk cId="1083658159" sldId="261"/>
            <ac:spMk id="27" creationId="{04812C46-200A-4DEB-A05E-3ED6C68C2387}"/>
          </ac:spMkLst>
        </pc:spChg>
        <pc:spChg chg="add del">
          <ac:chgData name="채연 한" userId="1ca7d383c333db7e" providerId="LiveId" clId="{B124510A-29A8-4910-826A-8A5CA087131B}" dt="2024-12-05T13:12:07.805" v="164" actId="26606"/>
          <ac:spMkLst>
            <pc:docMk/>
            <pc:sldMk cId="1083658159" sldId="261"/>
            <ac:spMk id="29" creationId="{D1EA859B-E555-4109-94F3-6700E046E008}"/>
          </ac:spMkLst>
        </pc:spChg>
        <pc:spChg chg="add del">
          <ac:chgData name="채연 한" userId="1ca7d383c333db7e" providerId="LiveId" clId="{B124510A-29A8-4910-826A-8A5CA087131B}" dt="2024-12-05T13:13:48.123" v="237" actId="26606"/>
          <ac:spMkLst>
            <pc:docMk/>
            <pc:sldMk cId="1083658159" sldId="261"/>
            <ac:spMk id="31" creationId="{8A17784E-76D8-4521-A77D-0D2EBB923004}"/>
          </ac:spMkLst>
        </pc:spChg>
        <pc:spChg chg="add del">
          <ac:chgData name="채연 한" userId="1ca7d383c333db7e" providerId="LiveId" clId="{B124510A-29A8-4910-826A-8A5CA087131B}" dt="2024-12-05T13:13:48.123" v="237" actId="26606"/>
          <ac:spMkLst>
            <pc:docMk/>
            <pc:sldMk cId="1083658159" sldId="261"/>
            <ac:spMk id="32" creationId="{560AFAAC-EA6C-45A9-9E03-C9C9F0193B4F}"/>
          </ac:spMkLst>
        </pc:spChg>
        <pc:spChg chg="add del">
          <ac:chgData name="채연 한" userId="1ca7d383c333db7e" providerId="LiveId" clId="{B124510A-29A8-4910-826A-8A5CA087131B}" dt="2024-12-05T13:13:48.123" v="237" actId="26606"/>
          <ac:spMkLst>
            <pc:docMk/>
            <pc:sldMk cId="1083658159" sldId="261"/>
            <ac:spMk id="33" creationId="{C0036C6B-F09C-4EAB-AE02-8D056EE74856}"/>
          </ac:spMkLst>
        </pc:spChg>
        <pc:spChg chg="add del">
          <ac:chgData name="채연 한" userId="1ca7d383c333db7e" providerId="LiveId" clId="{B124510A-29A8-4910-826A-8A5CA087131B}" dt="2024-12-05T13:13:48.123" v="237" actId="26606"/>
          <ac:spMkLst>
            <pc:docMk/>
            <pc:sldMk cId="1083658159" sldId="261"/>
            <ac:spMk id="34" creationId="{83549E37-C86B-4401-90BD-D8BF83859F14}"/>
          </ac:spMkLst>
        </pc:spChg>
        <pc:spChg chg="add del">
          <ac:chgData name="채연 한" userId="1ca7d383c333db7e" providerId="LiveId" clId="{B124510A-29A8-4910-826A-8A5CA087131B}" dt="2024-12-05T13:13:48.123" v="237" actId="26606"/>
          <ac:spMkLst>
            <pc:docMk/>
            <pc:sldMk cId="1083658159" sldId="261"/>
            <ac:spMk id="35" creationId="{FC8D5885-2804-4D3C-BE31-902E4D3279B0}"/>
          </ac:spMkLst>
        </pc:spChg>
        <pc:spChg chg="add">
          <ac:chgData name="채연 한" userId="1ca7d383c333db7e" providerId="LiveId" clId="{B124510A-29A8-4910-826A-8A5CA087131B}" dt="2024-12-05T13:13:48.123" v="237" actId="26606"/>
          <ac:spMkLst>
            <pc:docMk/>
            <pc:sldMk cId="1083658159" sldId="261"/>
            <ac:spMk id="40" creationId="{04812C46-200A-4DEB-A05E-3ED6C68C2387}"/>
          </ac:spMkLst>
        </pc:spChg>
        <pc:spChg chg="add">
          <ac:chgData name="채연 한" userId="1ca7d383c333db7e" providerId="LiveId" clId="{B124510A-29A8-4910-826A-8A5CA087131B}" dt="2024-12-05T13:13:48.123" v="237" actId="26606"/>
          <ac:spMkLst>
            <pc:docMk/>
            <pc:sldMk cId="1083658159" sldId="261"/>
            <ac:spMk id="42" creationId="{D1EA859B-E555-4109-94F3-6700E046E008}"/>
          </ac:spMkLst>
        </pc:spChg>
        <pc:grpChg chg="add del">
          <ac:chgData name="채연 한" userId="1ca7d383c333db7e" providerId="LiveId" clId="{B124510A-29A8-4910-826A-8A5CA087131B}" dt="2024-12-05T13:07:50.735" v="35" actId="26606"/>
          <ac:grpSpMkLst>
            <pc:docMk/>
            <pc:sldMk cId="1083658159" sldId="261"/>
            <ac:grpSpMk id="14" creationId="{723C66ED-DBBF-12CA-7F5E-813E0E7D036A}"/>
          </ac:grpSpMkLst>
        </pc:grpChg>
        <pc:picChg chg="add del mod ord">
          <ac:chgData name="채연 한" userId="1ca7d383c333db7e" providerId="LiveId" clId="{B124510A-29A8-4910-826A-8A5CA087131B}" dt="2024-12-05T13:14:09.522" v="274" actId="1076"/>
          <ac:picMkLst>
            <pc:docMk/>
            <pc:sldMk cId="1083658159" sldId="261"/>
            <ac:picMk id="5" creationId="{CFF69347-DC67-E3E0-6C12-AD43337C9B3F}"/>
          </ac:picMkLst>
        </pc:picChg>
      </pc:sldChg>
      <pc:sldChg chg="add del">
        <pc:chgData name="채연 한" userId="1ca7d383c333db7e" providerId="LiveId" clId="{B124510A-29A8-4910-826A-8A5CA087131B}" dt="2024-12-05T13:14:21.605" v="278" actId="47"/>
        <pc:sldMkLst>
          <pc:docMk/>
          <pc:sldMk cId="347905579" sldId="262"/>
        </pc:sldMkLst>
      </pc:sldChg>
      <pc:sldChg chg="addSp delSp modSp add mod setBg delDesignElem chgLayout">
        <pc:chgData name="채연 한" userId="1ca7d383c333db7e" providerId="LiveId" clId="{B124510A-29A8-4910-826A-8A5CA087131B}" dt="2024-12-05T13:33:53.942" v="957" actId="14100"/>
        <pc:sldMkLst>
          <pc:docMk/>
          <pc:sldMk cId="1753679316" sldId="262"/>
        </pc:sldMkLst>
        <pc:spChg chg="mod ord">
          <ac:chgData name="채연 한" userId="1ca7d383c333db7e" providerId="LiveId" clId="{B124510A-29A8-4910-826A-8A5CA087131B}" dt="2024-12-05T13:16:17.141" v="404" actId="2711"/>
          <ac:spMkLst>
            <pc:docMk/>
            <pc:sldMk cId="1753679316" sldId="262"/>
            <ac:spMk id="4" creationId="{443AC172-7E01-DEEB-63E4-FD053BF52116}"/>
          </ac:spMkLst>
        </pc:spChg>
        <pc:spChg chg="mod ord">
          <ac:chgData name="채연 한" userId="1ca7d383c333db7e" providerId="LiveId" clId="{B124510A-29A8-4910-826A-8A5CA087131B}" dt="2024-12-05T13:19:17.380" v="414" actId="1076"/>
          <ac:spMkLst>
            <pc:docMk/>
            <pc:sldMk cId="1753679316" sldId="262"/>
            <ac:spMk id="9" creationId="{AD1FA0A2-40A3-11A4-11F2-DAB7CBA40520}"/>
          </ac:spMkLst>
        </pc:spChg>
        <pc:spChg chg="del">
          <ac:chgData name="채연 한" userId="1ca7d383c333db7e" providerId="LiveId" clId="{B124510A-29A8-4910-826A-8A5CA087131B}" dt="2024-12-05T13:14:23.528" v="280"/>
          <ac:spMkLst>
            <pc:docMk/>
            <pc:sldMk cId="1753679316" sldId="262"/>
            <ac:spMk id="40" creationId="{9817204A-E2DB-662C-0BBD-31C6601B9DBB}"/>
          </ac:spMkLst>
        </pc:spChg>
        <pc:spChg chg="del">
          <ac:chgData name="채연 한" userId="1ca7d383c333db7e" providerId="LiveId" clId="{B124510A-29A8-4910-826A-8A5CA087131B}" dt="2024-12-05T13:14:23.528" v="280"/>
          <ac:spMkLst>
            <pc:docMk/>
            <pc:sldMk cId="1753679316" sldId="262"/>
            <ac:spMk id="42" creationId="{D4A591A7-17BF-D046-4B1F-BDAADBB5D082}"/>
          </ac:spMkLst>
        </pc:spChg>
        <pc:picChg chg="mod">
          <ac:chgData name="채연 한" userId="1ca7d383c333db7e" providerId="LiveId" clId="{B124510A-29A8-4910-826A-8A5CA087131B}" dt="2024-12-05T13:33:53.942" v="957" actId="14100"/>
          <ac:picMkLst>
            <pc:docMk/>
            <pc:sldMk cId="1753679316" sldId="262"/>
            <ac:picMk id="5" creationId="{32D84D00-793F-4F0C-4A01-A23E0F59CFB5}"/>
          </ac:picMkLst>
        </pc:picChg>
        <pc:picChg chg="add mod">
          <ac:chgData name="채연 한" userId="1ca7d383c333db7e" providerId="LiveId" clId="{B124510A-29A8-4910-826A-8A5CA087131B}" dt="2024-12-05T13:19:27.496" v="418" actId="1076"/>
          <ac:picMkLst>
            <pc:docMk/>
            <pc:sldMk cId="1753679316" sldId="262"/>
            <ac:picMk id="1026" creationId="{20950A03-909C-D9FA-1AA9-2D206206DA4B}"/>
          </ac:picMkLst>
        </pc:picChg>
        <pc:picChg chg="add mod">
          <ac:chgData name="채연 한" userId="1ca7d383c333db7e" providerId="LiveId" clId="{B124510A-29A8-4910-826A-8A5CA087131B}" dt="2024-12-05T13:19:28.911" v="419" actId="1076"/>
          <ac:picMkLst>
            <pc:docMk/>
            <pc:sldMk cId="1753679316" sldId="262"/>
            <ac:picMk id="1028" creationId="{A9F117D8-E991-292B-6E85-6E461D9DFC2C}"/>
          </ac:picMkLst>
        </pc:picChg>
      </pc:sldChg>
      <pc:sldChg chg="add del">
        <pc:chgData name="채연 한" userId="1ca7d383c333db7e" providerId="LiveId" clId="{B124510A-29A8-4910-826A-8A5CA087131B}" dt="2024-12-05T13:14:21.544" v="277" actId="47"/>
        <pc:sldMkLst>
          <pc:docMk/>
          <pc:sldMk cId="1540415380" sldId="263"/>
        </pc:sldMkLst>
      </pc:sldChg>
      <pc:sldChg chg="delSp add del setBg delDesignElem">
        <pc:chgData name="채연 한" userId="1ca7d383c333db7e" providerId="LiveId" clId="{B124510A-29A8-4910-826A-8A5CA087131B}" dt="2024-12-05T13:37:59.670" v="1046" actId="47"/>
        <pc:sldMkLst>
          <pc:docMk/>
          <pc:sldMk cId="3511848958" sldId="263"/>
        </pc:sldMkLst>
        <pc:spChg chg="del">
          <ac:chgData name="채연 한" userId="1ca7d383c333db7e" providerId="LiveId" clId="{B124510A-29A8-4910-826A-8A5CA087131B}" dt="2024-12-05T13:14:23.858" v="282"/>
          <ac:spMkLst>
            <pc:docMk/>
            <pc:sldMk cId="3511848958" sldId="263"/>
            <ac:spMk id="40" creationId="{B6C8A5FE-5011-8E04-61D6-3F23EB1EC676}"/>
          </ac:spMkLst>
        </pc:spChg>
        <pc:spChg chg="del">
          <ac:chgData name="채연 한" userId="1ca7d383c333db7e" providerId="LiveId" clId="{B124510A-29A8-4910-826A-8A5CA087131B}" dt="2024-12-05T13:14:23.858" v="282"/>
          <ac:spMkLst>
            <pc:docMk/>
            <pc:sldMk cId="3511848958" sldId="263"/>
            <ac:spMk id="42" creationId="{106B4FDC-4C4C-A50C-EA24-252B6E76C61E}"/>
          </ac:spMkLst>
        </pc:spChg>
      </pc:sldChg>
      <pc:sldChg chg="delSp add del setBg delDesignElem">
        <pc:chgData name="채연 한" userId="1ca7d383c333db7e" providerId="LiveId" clId="{B124510A-29A8-4910-826A-8A5CA087131B}" dt="2024-12-05T13:38:01.752" v="1047" actId="47"/>
        <pc:sldMkLst>
          <pc:docMk/>
          <pc:sldMk cId="37080335" sldId="264"/>
        </pc:sldMkLst>
        <pc:spChg chg="del">
          <ac:chgData name="채연 한" userId="1ca7d383c333db7e" providerId="LiveId" clId="{B124510A-29A8-4910-826A-8A5CA087131B}" dt="2024-12-05T13:14:24.748" v="284"/>
          <ac:spMkLst>
            <pc:docMk/>
            <pc:sldMk cId="37080335" sldId="264"/>
            <ac:spMk id="40" creationId="{8E44EBD8-DBF7-9EEE-8E38-87DDE2FC2796}"/>
          </ac:spMkLst>
        </pc:spChg>
        <pc:spChg chg="del">
          <ac:chgData name="채연 한" userId="1ca7d383c333db7e" providerId="LiveId" clId="{B124510A-29A8-4910-826A-8A5CA087131B}" dt="2024-12-05T13:14:24.748" v="284"/>
          <ac:spMkLst>
            <pc:docMk/>
            <pc:sldMk cId="37080335" sldId="264"/>
            <ac:spMk id="42" creationId="{F472F916-AB16-A374-3DD1-7E888ADD722A}"/>
          </ac:spMkLst>
        </pc:spChg>
      </pc:sldChg>
      <pc:sldChg chg="add del">
        <pc:chgData name="채연 한" userId="1ca7d383c333db7e" providerId="LiveId" clId="{B124510A-29A8-4910-826A-8A5CA087131B}" dt="2024-12-05T13:14:20.223" v="276" actId="47"/>
        <pc:sldMkLst>
          <pc:docMk/>
          <pc:sldMk cId="3591808135" sldId="264"/>
        </pc:sldMkLst>
      </pc:sldChg>
      <pc:sldChg chg="delSp add del setBg delDesignElem">
        <pc:chgData name="채연 한" userId="1ca7d383c333db7e" providerId="LiveId" clId="{B124510A-29A8-4910-826A-8A5CA087131B}" dt="2024-12-05T13:33:47.091" v="956" actId="47"/>
        <pc:sldMkLst>
          <pc:docMk/>
          <pc:sldMk cId="2072067268" sldId="265"/>
        </pc:sldMkLst>
        <pc:spChg chg="del">
          <ac:chgData name="채연 한" userId="1ca7d383c333db7e" providerId="LiveId" clId="{B124510A-29A8-4910-826A-8A5CA087131B}" dt="2024-12-05T13:17:48.392" v="407"/>
          <ac:spMkLst>
            <pc:docMk/>
            <pc:sldMk cId="2072067268" sldId="265"/>
            <ac:spMk id="40" creationId="{1B567061-9AE2-54AB-77CD-893226B4CC9E}"/>
          </ac:spMkLst>
        </pc:spChg>
        <pc:spChg chg="del">
          <ac:chgData name="채연 한" userId="1ca7d383c333db7e" providerId="LiveId" clId="{B124510A-29A8-4910-826A-8A5CA087131B}" dt="2024-12-05T13:17:48.392" v="407"/>
          <ac:spMkLst>
            <pc:docMk/>
            <pc:sldMk cId="2072067268" sldId="265"/>
            <ac:spMk id="42" creationId="{A8537792-A7DD-1CA7-0963-701D94BD86DE}"/>
          </ac:spMkLst>
        </pc:spChg>
      </pc:sldChg>
      <pc:sldChg chg="addSp delSp modSp add mod setBg setClrOvrMap">
        <pc:chgData name="채연 한" userId="1ca7d383c333db7e" providerId="LiveId" clId="{B124510A-29A8-4910-826A-8A5CA087131B}" dt="2024-12-05T13:35:04.962" v="1001" actId="20577"/>
        <pc:sldMkLst>
          <pc:docMk/>
          <pc:sldMk cId="1432267917" sldId="266"/>
        </pc:sldMkLst>
        <pc:spChg chg="add del mod">
          <ac:chgData name="채연 한" userId="1ca7d383c333db7e" providerId="LiveId" clId="{B124510A-29A8-4910-826A-8A5CA087131B}" dt="2024-12-05T13:24:24.618" v="480" actId="931"/>
          <ac:spMkLst>
            <pc:docMk/>
            <pc:sldMk cId="1432267917" sldId="266"/>
            <ac:spMk id="3" creationId="{93A969B6-04AF-E90E-5615-2E160024E62F}"/>
          </ac:spMkLst>
        </pc:spChg>
        <pc:spChg chg="mod">
          <ac:chgData name="채연 한" userId="1ca7d383c333db7e" providerId="LiveId" clId="{B124510A-29A8-4910-826A-8A5CA087131B}" dt="2024-12-05T13:28:59.638" v="531" actId="20577"/>
          <ac:spMkLst>
            <pc:docMk/>
            <pc:sldMk cId="1432267917" sldId="266"/>
            <ac:spMk id="4" creationId="{B428F02B-4FBD-E1A6-3003-C9E4E8DD4DDA}"/>
          </ac:spMkLst>
        </pc:spChg>
        <pc:spChg chg="del mod">
          <ac:chgData name="채연 한" userId="1ca7d383c333db7e" providerId="LiveId" clId="{B124510A-29A8-4910-826A-8A5CA087131B}" dt="2024-12-05T13:21:20.564" v="470" actId="478"/>
          <ac:spMkLst>
            <pc:docMk/>
            <pc:sldMk cId="1432267917" sldId="266"/>
            <ac:spMk id="9" creationId="{2AD0C9E2-0C46-3D8B-6D17-747F8A88FA28}"/>
          </ac:spMkLst>
        </pc:spChg>
        <pc:spChg chg="add del">
          <ac:chgData name="채연 한" userId="1ca7d383c333db7e" providerId="LiveId" clId="{B124510A-29A8-4910-826A-8A5CA087131B}" dt="2024-12-05T13:21:16.248" v="468" actId="26606"/>
          <ac:spMkLst>
            <pc:docMk/>
            <pc:sldMk cId="1432267917" sldId="266"/>
            <ac:spMk id="11" creationId="{7C432AFE-B3D2-4BFF-BF8F-96C27AFF1AC7}"/>
          </ac:spMkLst>
        </pc:spChg>
        <pc:spChg chg="add del">
          <ac:chgData name="채연 한" userId="1ca7d383c333db7e" providerId="LiveId" clId="{B124510A-29A8-4910-826A-8A5CA087131B}" dt="2024-12-05T13:21:16.248" v="468" actId="26606"/>
          <ac:spMkLst>
            <pc:docMk/>
            <pc:sldMk cId="1432267917" sldId="266"/>
            <ac:spMk id="12" creationId="{AF2F604E-43BE-4DC3-B983-E071523364F8}"/>
          </ac:spMkLst>
        </pc:spChg>
        <pc:spChg chg="add del">
          <ac:chgData name="채연 한" userId="1ca7d383c333db7e" providerId="LiveId" clId="{B124510A-29A8-4910-826A-8A5CA087131B}" dt="2024-12-05T13:20:46.282" v="455" actId="26606"/>
          <ac:spMkLst>
            <pc:docMk/>
            <pc:sldMk cId="1432267917" sldId="266"/>
            <ac:spMk id="14" creationId="{04812C46-200A-4DEB-A05E-3ED6C68C2387}"/>
          </ac:spMkLst>
        </pc:spChg>
        <pc:spChg chg="add del">
          <ac:chgData name="채연 한" userId="1ca7d383c333db7e" providerId="LiveId" clId="{B124510A-29A8-4910-826A-8A5CA087131B}" dt="2024-12-05T13:20:46.282" v="455" actId="26606"/>
          <ac:spMkLst>
            <pc:docMk/>
            <pc:sldMk cId="1432267917" sldId="266"/>
            <ac:spMk id="16" creationId="{D1EA859B-E555-4109-94F3-6700E046E008}"/>
          </ac:spMkLst>
        </pc:spChg>
        <pc:spChg chg="add del">
          <ac:chgData name="채연 한" userId="1ca7d383c333db7e" providerId="LiveId" clId="{B124510A-29A8-4910-826A-8A5CA087131B}" dt="2024-12-05T13:21:16.248" v="468" actId="26606"/>
          <ac:spMkLst>
            <pc:docMk/>
            <pc:sldMk cId="1432267917" sldId="266"/>
            <ac:spMk id="18" creationId="{08C9B587-E65E-4B52-B37C-ABEBB6E87928}"/>
          </ac:spMkLst>
        </pc:spChg>
        <pc:spChg chg="add mod">
          <ac:chgData name="채연 한" userId="1ca7d383c333db7e" providerId="LiveId" clId="{B124510A-29A8-4910-826A-8A5CA087131B}" dt="2024-12-05T13:30:03.253" v="541" actId="1076"/>
          <ac:spMkLst>
            <pc:docMk/>
            <pc:sldMk cId="1432267917" sldId="266"/>
            <ac:spMk id="21" creationId="{A083371C-AAEC-D2A3-72A7-8E6ADC7CB1C7}"/>
          </ac:spMkLst>
        </pc:spChg>
        <pc:spChg chg="add mod">
          <ac:chgData name="채연 한" userId="1ca7d383c333db7e" providerId="LiveId" clId="{B124510A-29A8-4910-826A-8A5CA087131B}" dt="2024-12-05T13:28:40.700" v="521" actId="1076"/>
          <ac:spMkLst>
            <pc:docMk/>
            <pc:sldMk cId="1432267917" sldId="266"/>
            <ac:spMk id="22" creationId="{964F439F-D8C8-709F-74FD-D5E3E955B82B}"/>
          </ac:spMkLst>
        </pc:spChg>
        <pc:spChg chg="add mod">
          <ac:chgData name="채연 한" userId="1ca7d383c333db7e" providerId="LiveId" clId="{B124510A-29A8-4910-826A-8A5CA087131B}" dt="2024-12-05T13:28:44.771" v="523" actId="1076"/>
          <ac:spMkLst>
            <pc:docMk/>
            <pc:sldMk cId="1432267917" sldId="266"/>
            <ac:spMk id="23" creationId="{64746D9D-24A5-E291-1A43-992B0B9C6FFA}"/>
          </ac:spMkLst>
        </pc:spChg>
        <pc:spChg chg="add mod">
          <ac:chgData name="채연 한" userId="1ca7d383c333db7e" providerId="LiveId" clId="{B124510A-29A8-4910-826A-8A5CA087131B}" dt="2024-12-05T13:28:56.675" v="527" actId="1076"/>
          <ac:spMkLst>
            <pc:docMk/>
            <pc:sldMk cId="1432267917" sldId="266"/>
            <ac:spMk id="24" creationId="{AB029C01-585B-E9E9-E991-DEC7D3DA48EA}"/>
          </ac:spMkLst>
        </pc:spChg>
        <pc:spChg chg="add mod">
          <ac:chgData name="채연 한" userId="1ca7d383c333db7e" providerId="LiveId" clId="{B124510A-29A8-4910-826A-8A5CA087131B}" dt="2024-12-05T13:34:31.827" v="989" actId="2711"/>
          <ac:spMkLst>
            <pc:docMk/>
            <pc:sldMk cId="1432267917" sldId="266"/>
            <ac:spMk id="25" creationId="{BA993891-D91C-AEA3-59F9-D7AFAA80E31F}"/>
          </ac:spMkLst>
        </pc:spChg>
        <pc:spChg chg="add mod">
          <ac:chgData name="채연 한" userId="1ca7d383c333db7e" providerId="LiveId" clId="{B124510A-29A8-4910-826A-8A5CA087131B}" dt="2024-12-05T13:34:44.434" v="991" actId="1076"/>
          <ac:spMkLst>
            <pc:docMk/>
            <pc:sldMk cId="1432267917" sldId="266"/>
            <ac:spMk id="26" creationId="{EF14E6C2-AAB2-498B-C8D5-867662E7818A}"/>
          </ac:spMkLst>
        </pc:spChg>
        <pc:spChg chg="add mod">
          <ac:chgData name="채연 한" userId="1ca7d383c333db7e" providerId="LiveId" clId="{B124510A-29A8-4910-826A-8A5CA087131B}" dt="2024-12-05T13:34:49.560" v="992" actId="2711"/>
          <ac:spMkLst>
            <pc:docMk/>
            <pc:sldMk cId="1432267917" sldId="266"/>
            <ac:spMk id="27" creationId="{1B4BFE08-779D-7094-EF42-D402E53BC21C}"/>
          </ac:spMkLst>
        </pc:spChg>
        <pc:spChg chg="add mod">
          <ac:chgData name="채연 한" userId="1ca7d383c333db7e" providerId="LiveId" clId="{B124510A-29A8-4910-826A-8A5CA087131B}" dt="2024-12-05T13:35:04.962" v="1001" actId="20577"/>
          <ac:spMkLst>
            <pc:docMk/>
            <pc:sldMk cId="1432267917" sldId="266"/>
            <ac:spMk id="28" creationId="{A8C9E6DE-177E-620A-B305-035F5E80B629}"/>
          </ac:spMkLst>
        </pc:spChg>
        <pc:graphicFrameChg chg="add del">
          <ac:chgData name="채연 한" userId="1ca7d383c333db7e" providerId="LiveId" clId="{B124510A-29A8-4910-826A-8A5CA087131B}" dt="2024-12-05T13:22:15.110" v="473"/>
          <ac:graphicFrameMkLst>
            <pc:docMk/>
            <pc:sldMk cId="1432267917" sldId="266"/>
            <ac:graphicFrameMk id="6" creationId="{281589AD-3F98-6351-78BA-AC76482508EF}"/>
          </ac:graphicFrameMkLst>
        </pc:graphicFrameChg>
        <pc:picChg chg="add del mod">
          <ac:chgData name="채연 한" userId="1ca7d383c333db7e" providerId="LiveId" clId="{B124510A-29A8-4910-826A-8A5CA087131B}" dt="2024-12-05T13:33:39.757" v="955" actId="14100"/>
          <ac:picMkLst>
            <pc:docMk/>
            <pc:sldMk cId="1432267917" sldId="266"/>
            <ac:picMk id="5" creationId="{C03B842C-9FDA-30DB-DE8D-9C760F0CE4CC}"/>
          </ac:picMkLst>
        </pc:picChg>
        <pc:picChg chg="add mod ord">
          <ac:chgData name="채연 한" userId="1ca7d383c333db7e" providerId="LiveId" clId="{B124510A-29A8-4910-826A-8A5CA087131B}" dt="2024-12-05T13:33:39.757" v="955" actId="14100"/>
          <ac:picMkLst>
            <pc:docMk/>
            <pc:sldMk cId="1432267917" sldId="266"/>
            <ac:picMk id="8" creationId="{0F7DFF59-759F-CA5A-73FF-BFB5D0A21985}"/>
          </ac:picMkLst>
        </pc:picChg>
        <pc:picChg chg="add mod">
          <ac:chgData name="채연 한" userId="1ca7d383c333db7e" providerId="LiveId" clId="{B124510A-29A8-4910-826A-8A5CA087131B}" dt="2024-12-05T13:33:21.854" v="950" actId="1076"/>
          <ac:picMkLst>
            <pc:docMk/>
            <pc:sldMk cId="1432267917" sldId="266"/>
            <ac:picMk id="13" creationId="{66FA9485-1EEF-B7B2-E2DA-CF6BEAEF9FC1}"/>
          </ac:picMkLst>
        </pc:picChg>
        <pc:picChg chg="add mod">
          <ac:chgData name="채연 한" userId="1ca7d383c333db7e" providerId="LiveId" clId="{B124510A-29A8-4910-826A-8A5CA087131B}" dt="2024-12-05T13:33:07.917" v="947" actId="1076"/>
          <ac:picMkLst>
            <pc:docMk/>
            <pc:sldMk cId="1432267917" sldId="266"/>
            <ac:picMk id="17" creationId="{FFBA8BBF-3902-2959-4245-CD04063B514F}"/>
          </ac:picMkLst>
        </pc:picChg>
        <pc:picChg chg="add mod">
          <ac:chgData name="채연 한" userId="1ca7d383c333db7e" providerId="LiveId" clId="{B124510A-29A8-4910-826A-8A5CA087131B}" dt="2024-12-05T13:33:16.835" v="949" actId="1076"/>
          <ac:picMkLst>
            <pc:docMk/>
            <pc:sldMk cId="1432267917" sldId="266"/>
            <ac:picMk id="20" creationId="{F9A8A17B-0B96-3A88-4C6B-C007F6B8AD14}"/>
          </ac:picMkLst>
        </pc:picChg>
        <pc:picChg chg="del">
          <ac:chgData name="채연 한" userId="1ca7d383c333db7e" providerId="LiveId" clId="{B124510A-29A8-4910-826A-8A5CA087131B}" dt="2024-12-05T13:20:25.226" v="452" actId="478"/>
          <ac:picMkLst>
            <pc:docMk/>
            <pc:sldMk cId="1432267917" sldId="266"/>
            <ac:picMk id="1026" creationId="{EAA66F5F-2CBD-7934-1561-5BA95C6058F8}"/>
          </ac:picMkLst>
        </pc:picChg>
        <pc:picChg chg="del">
          <ac:chgData name="채연 한" userId="1ca7d383c333db7e" providerId="LiveId" clId="{B124510A-29A8-4910-826A-8A5CA087131B}" dt="2024-12-05T13:20:26.337" v="453" actId="478"/>
          <ac:picMkLst>
            <pc:docMk/>
            <pc:sldMk cId="1432267917" sldId="266"/>
            <ac:picMk id="1028" creationId="{84BAB6E0-B5D1-5710-A6E2-03EDFAFD1789}"/>
          </ac:picMkLst>
        </pc:picChg>
      </pc:sldChg>
      <pc:sldChg chg="addSp delSp modSp add mod">
        <pc:chgData name="채연 한" userId="1ca7d383c333db7e" providerId="LiveId" clId="{B124510A-29A8-4910-826A-8A5CA087131B}" dt="2024-12-09T07:30:58.654" v="1314" actId="1076"/>
        <pc:sldMkLst>
          <pc:docMk/>
          <pc:sldMk cId="2261526180" sldId="267"/>
        </pc:sldMkLst>
        <pc:spChg chg="add mod">
          <ac:chgData name="채연 한" userId="1ca7d383c333db7e" providerId="LiveId" clId="{B124510A-29A8-4910-826A-8A5CA087131B}" dt="2024-12-09T07:30:22.055" v="1295" actId="1076"/>
          <ac:spMkLst>
            <pc:docMk/>
            <pc:sldMk cId="2261526180" sldId="267"/>
            <ac:spMk id="2" creationId="{22800C67-EB1B-8E41-2A17-2161FD30347C}"/>
          </ac:spMkLst>
        </pc:spChg>
        <pc:spChg chg="add mod">
          <ac:chgData name="채연 한" userId="1ca7d383c333db7e" providerId="LiveId" clId="{B124510A-29A8-4910-826A-8A5CA087131B}" dt="2024-12-09T07:30:17.443" v="1294" actId="1076"/>
          <ac:spMkLst>
            <pc:docMk/>
            <pc:sldMk cId="2261526180" sldId="267"/>
            <ac:spMk id="3" creationId="{447CC029-B439-D40E-8476-1FA047D6E4AF}"/>
          </ac:spMkLst>
        </pc:spChg>
        <pc:spChg chg="add del mod">
          <ac:chgData name="채연 한" userId="1ca7d383c333db7e" providerId="LiveId" clId="{B124510A-29A8-4910-826A-8A5CA087131B}" dt="2024-12-05T13:36:30.478" v="1040" actId="478"/>
          <ac:spMkLst>
            <pc:docMk/>
            <pc:sldMk cId="2261526180" sldId="267"/>
            <ac:spMk id="3" creationId="{D9424D79-C306-E99A-F732-AB8A13B518AA}"/>
          </ac:spMkLst>
        </pc:spChg>
        <pc:spChg chg="mod">
          <ac:chgData name="채연 한" userId="1ca7d383c333db7e" providerId="LiveId" clId="{B124510A-29A8-4910-826A-8A5CA087131B}" dt="2024-12-05T13:35:45.033" v="1029" actId="20577"/>
          <ac:spMkLst>
            <pc:docMk/>
            <pc:sldMk cId="2261526180" sldId="267"/>
            <ac:spMk id="4" creationId="{408AADAD-766D-EF33-1387-E87DD018C412}"/>
          </ac:spMkLst>
        </pc:spChg>
        <pc:spChg chg="add mod">
          <ac:chgData name="채연 한" userId="1ca7d383c333db7e" providerId="LiveId" clId="{B124510A-29A8-4910-826A-8A5CA087131B}" dt="2024-12-09T07:30:49.940" v="1312" actId="20577"/>
          <ac:spMkLst>
            <pc:docMk/>
            <pc:sldMk cId="2261526180" sldId="267"/>
            <ac:spMk id="6" creationId="{57EE5FD5-2D84-A371-BABB-F4D1B8CC1CE8}"/>
          </ac:spMkLst>
        </pc:spChg>
        <pc:spChg chg="add del mod">
          <ac:chgData name="채연 한" userId="1ca7d383c333db7e" providerId="LiveId" clId="{B124510A-29A8-4910-826A-8A5CA087131B}" dt="2024-12-09T07:27:01.614" v="1184" actId="478"/>
          <ac:spMkLst>
            <pc:docMk/>
            <pc:sldMk cId="2261526180" sldId="267"/>
            <ac:spMk id="7" creationId="{EE2C98E2-6E37-252B-F3DD-84BA8D815B6C}"/>
          </ac:spMkLst>
        </pc:spChg>
        <pc:spChg chg="add del mod">
          <ac:chgData name="채연 한" userId="1ca7d383c333db7e" providerId="LiveId" clId="{B124510A-29A8-4910-826A-8A5CA087131B}" dt="2024-12-09T07:27:05.379" v="1188" actId="478"/>
          <ac:spMkLst>
            <pc:docMk/>
            <pc:sldMk cId="2261526180" sldId="267"/>
            <ac:spMk id="8" creationId="{D92DB8C1-7675-86EC-39A2-B9936A4D2A20}"/>
          </ac:spMkLst>
        </pc:spChg>
        <pc:spChg chg="add del mod">
          <ac:chgData name="채연 한" userId="1ca7d383c333db7e" providerId="LiveId" clId="{B124510A-29A8-4910-826A-8A5CA087131B}" dt="2024-12-09T07:27:40.776" v="1190" actId="478"/>
          <ac:spMkLst>
            <pc:docMk/>
            <pc:sldMk cId="2261526180" sldId="267"/>
            <ac:spMk id="9" creationId="{4215A814-0882-EB5F-2CB8-A1F67360E6D5}"/>
          </ac:spMkLst>
        </pc:spChg>
        <pc:spChg chg="del">
          <ac:chgData name="채연 한" userId="1ca7d383c333db7e" providerId="LiveId" clId="{B124510A-29A8-4910-826A-8A5CA087131B}" dt="2024-12-05T13:35:53.721" v="1032" actId="478"/>
          <ac:spMkLst>
            <pc:docMk/>
            <pc:sldMk cId="2261526180" sldId="267"/>
            <ac:spMk id="21" creationId="{22DACDD4-ACD0-1184-B067-BD7754723E6A}"/>
          </ac:spMkLst>
        </pc:spChg>
        <pc:spChg chg="mod">
          <ac:chgData name="채연 한" userId="1ca7d383c333db7e" providerId="LiveId" clId="{B124510A-29A8-4910-826A-8A5CA087131B}" dt="2024-12-09T07:29:03.148" v="1195" actId="14100"/>
          <ac:spMkLst>
            <pc:docMk/>
            <pc:sldMk cId="2261526180" sldId="267"/>
            <ac:spMk id="22" creationId="{396648C5-B380-C6EF-B175-E904D5D1553B}"/>
          </ac:spMkLst>
        </pc:spChg>
        <pc:spChg chg="del">
          <ac:chgData name="채연 한" userId="1ca7d383c333db7e" providerId="LiveId" clId="{B124510A-29A8-4910-826A-8A5CA087131B}" dt="2024-12-09T07:23:15.640" v="1107" actId="478"/>
          <ac:spMkLst>
            <pc:docMk/>
            <pc:sldMk cId="2261526180" sldId="267"/>
            <ac:spMk id="23" creationId="{B9175266-96EC-128A-9801-D7536353D3E9}"/>
          </ac:spMkLst>
        </pc:spChg>
        <pc:spChg chg="del">
          <ac:chgData name="채연 한" userId="1ca7d383c333db7e" providerId="LiveId" clId="{B124510A-29A8-4910-826A-8A5CA087131B}" dt="2024-12-05T13:36:27.824" v="1039" actId="478"/>
          <ac:spMkLst>
            <pc:docMk/>
            <pc:sldMk cId="2261526180" sldId="267"/>
            <ac:spMk id="24" creationId="{44061376-0A92-5352-749E-B98B7E98E7A1}"/>
          </ac:spMkLst>
        </pc:spChg>
        <pc:spChg chg="del mod">
          <ac:chgData name="채연 한" userId="1ca7d383c333db7e" providerId="LiveId" clId="{B124510A-29A8-4910-826A-8A5CA087131B}" dt="2024-12-05T13:37:16.020" v="1045" actId="478"/>
          <ac:spMkLst>
            <pc:docMk/>
            <pc:sldMk cId="2261526180" sldId="267"/>
            <ac:spMk id="25" creationId="{8FB8B351-698C-F38E-FD5D-94387FB46C2B}"/>
          </ac:spMkLst>
        </pc:spChg>
        <pc:spChg chg="del mod">
          <ac:chgData name="채연 한" userId="1ca7d383c333db7e" providerId="LiveId" clId="{B124510A-29A8-4910-826A-8A5CA087131B}" dt="2024-12-09T07:27:01.615" v="1186"/>
          <ac:spMkLst>
            <pc:docMk/>
            <pc:sldMk cId="2261526180" sldId="267"/>
            <ac:spMk id="26" creationId="{BDD4D28E-527A-CF0C-8191-7AD368A1CC52}"/>
          </ac:spMkLst>
        </pc:spChg>
        <pc:spChg chg="mod">
          <ac:chgData name="채연 한" userId="1ca7d383c333db7e" providerId="LiveId" clId="{B124510A-29A8-4910-826A-8A5CA087131B}" dt="2024-12-09T07:29:27.235" v="1203" actId="113"/>
          <ac:spMkLst>
            <pc:docMk/>
            <pc:sldMk cId="2261526180" sldId="267"/>
            <ac:spMk id="27" creationId="{5260768D-400A-C1D1-AB3C-95D5AEB36F00}"/>
          </ac:spMkLst>
        </pc:spChg>
        <pc:spChg chg="del">
          <ac:chgData name="채연 한" userId="1ca7d383c333db7e" providerId="LiveId" clId="{B124510A-29A8-4910-826A-8A5CA087131B}" dt="2024-12-09T07:22:01.265" v="1054" actId="478"/>
          <ac:spMkLst>
            <pc:docMk/>
            <pc:sldMk cId="2261526180" sldId="267"/>
            <ac:spMk id="28" creationId="{76A407E1-E982-EC82-48EB-58A375E540CD}"/>
          </ac:spMkLst>
        </pc:spChg>
        <pc:picChg chg="add del mod">
          <ac:chgData name="채연 한" userId="1ca7d383c333db7e" providerId="LiveId" clId="{B124510A-29A8-4910-826A-8A5CA087131B}" dt="2024-12-09T07:30:58.654" v="1314" actId="1076"/>
          <ac:picMkLst>
            <pc:docMk/>
            <pc:sldMk cId="2261526180" sldId="267"/>
            <ac:picMk id="5" creationId="{611A991E-9CD2-7C52-59FE-DFBB807AF566}"/>
          </ac:picMkLst>
        </pc:picChg>
        <pc:picChg chg="del">
          <ac:chgData name="채연 한" userId="1ca7d383c333db7e" providerId="LiveId" clId="{B124510A-29A8-4910-826A-8A5CA087131B}" dt="2024-12-05T13:36:03.316" v="1036" actId="478"/>
          <ac:picMkLst>
            <pc:docMk/>
            <pc:sldMk cId="2261526180" sldId="267"/>
            <ac:picMk id="8" creationId="{59E47153-2CC7-26E6-E835-FF35996064D6}"/>
          </ac:picMkLst>
        </pc:picChg>
        <pc:picChg chg="add mod">
          <ac:chgData name="채연 한" userId="1ca7d383c333db7e" providerId="LiveId" clId="{B124510A-29A8-4910-826A-8A5CA087131B}" dt="2024-12-09T07:30:56.199" v="1313" actId="1076"/>
          <ac:picMkLst>
            <pc:docMk/>
            <pc:sldMk cId="2261526180" sldId="267"/>
            <ac:picMk id="11" creationId="{7A6580B4-7E1E-FACE-2343-974630E6A5DB}"/>
          </ac:picMkLst>
        </pc:picChg>
        <pc:picChg chg="del">
          <ac:chgData name="채연 한" userId="1ca7d383c333db7e" providerId="LiveId" clId="{B124510A-29A8-4910-826A-8A5CA087131B}" dt="2024-12-05T13:36:45.871" v="1043" actId="478"/>
          <ac:picMkLst>
            <pc:docMk/>
            <pc:sldMk cId="2261526180" sldId="267"/>
            <ac:picMk id="13" creationId="{AABBCCD2-B900-CDC1-2247-3F62E12971AF}"/>
          </ac:picMkLst>
        </pc:picChg>
        <pc:picChg chg="del">
          <ac:chgData name="채연 한" userId="1ca7d383c333db7e" providerId="LiveId" clId="{B124510A-29A8-4910-826A-8A5CA087131B}" dt="2024-12-05T13:36:44.331" v="1042" actId="478"/>
          <ac:picMkLst>
            <pc:docMk/>
            <pc:sldMk cId="2261526180" sldId="267"/>
            <ac:picMk id="17" creationId="{8C62B68D-6853-C8B4-C593-AEB2D67450C5}"/>
          </ac:picMkLst>
        </pc:picChg>
        <pc:picChg chg="del">
          <ac:chgData name="채연 한" userId="1ca7d383c333db7e" providerId="LiveId" clId="{B124510A-29A8-4910-826A-8A5CA087131B}" dt="2024-12-05T13:36:31.434" v="1041" actId="478"/>
          <ac:picMkLst>
            <pc:docMk/>
            <pc:sldMk cId="2261526180" sldId="267"/>
            <ac:picMk id="20" creationId="{DB3D0098-C9AF-5B14-6A9F-EDE0814D6E6E}"/>
          </ac:picMkLst>
        </pc:picChg>
      </pc:sldChg>
      <pc:sldChg chg="modSp add del mod">
        <pc:chgData name="채연 한" userId="1ca7d383c333db7e" providerId="LiveId" clId="{B124510A-29A8-4910-826A-8A5CA087131B}" dt="2024-12-05T13:35:07.657" v="1002" actId="47"/>
        <pc:sldMkLst>
          <pc:docMk/>
          <pc:sldMk cId="2277328242" sldId="267"/>
        </pc:sldMkLst>
        <pc:spChg chg="mod">
          <ac:chgData name="채연 한" userId="1ca7d383c333db7e" providerId="LiveId" clId="{B124510A-29A8-4910-826A-8A5CA087131B}" dt="2024-12-05T13:34:10.090" v="985" actId="20577"/>
          <ac:spMkLst>
            <pc:docMk/>
            <pc:sldMk cId="2277328242" sldId="267"/>
            <ac:spMk id="4" creationId="{FE9F397F-E81F-86B6-0FB0-D671363F9E34}"/>
          </ac:spMkLst>
        </pc:spChg>
      </pc:sldChg>
      <pc:sldChg chg="addSp delSp modSp add mod">
        <pc:chgData name="채연 한" userId="1ca7d383c333db7e" providerId="LiveId" clId="{B124510A-29A8-4910-826A-8A5CA087131B}" dt="2024-12-09T07:35:27.389" v="1320" actId="1076"/>
        <pc:sldMkLst>
          <pc:docMk/>
          <pc:sldMk cId="1897180251" sldId="268"/>
        </pc:sldMkLst>
        <pc:picChg chg="add mod">
          <ac:chgData name="채연 한" userId="1ca7d383c333db7e" providerId="LiveId" clId="{B124510A-29A8-4910-826A-8A5CA087131B}" dt="2024-12-09T07:35:27.389" v="1320" actId="1076"/>
          <ac:picMkLst>
            <pc:docMk/>
            <pc:sldMk cId="1897180251" sldId="268"/>
            <ac:picMk id="8" creationId="{0B331442-73F2-F371-0A16-EA51112AF16F}"/>
          </ac:picMkLst>
        </pc:picChg>
        <pc:picChg chg="del">
          <ac:chgData name="채연 한" userId="1ca7d383c333db7e" providerId="LiveId" clId="{B124510A-29A8-4910-826A-8A5CA087131B}" dt="2024-12-09T07:31:07.792" v="1316" actId="478"/>
          <ac:picMkLst>
            <pc:docMk/>
            <pc:sldMk cId="1897180251" sldId="268"/>
            <ac:picMk id="11" creationId="{14979CAC-4DD4-71A0-A2B2-D9112A9D6E85}"/>
          </ac:picMkLst>
        </pc:picChg>
      </pc:sldChg>
      <pc:sldChg chg="new del">
        <pc:chgData name="채연 한" userId="1ca7d383c333db7e" providerId="LiveId" clId="{B124510A-29A8-4910-826A-8A5CA087131B}" dt="2024-12-09T07:35:38.724" v="1322" actId="47"/>
        <pc:sldMkLst>
          <pc:docMk/>
          <pc:sldMk cId="2115817115" sldId="269"/>
        </pc:sldMkLst>
      </pc:sldChg>
      <pc:sldChg chg="addSp delSp modSp add mod">
        <pc:chgData name="채연 한" userId="1ca7d383c333db7e" providerId="LiveId" clId="{B124510A-29A8-4910-826A-8A5CA087131B}" dt="2024-12-09T07:42:02.138" v="1615" actId="113"/>
        <pc:sldMkLst>
          <pc:docMk/>
          <pc:sldMk cId="4079057288" sldId="269"/>
        </pc:sldMkLst>
        <pc:spChg chg="mod">
          <ac:chgData name="채연 한" userId="1ca7d383c333db7e" providerId="LiveId" clId="{B124510A-29A8-4910-826A-8A5CA087131B}" dt="2024-12-09T07:41:03.196" v="1605" actId="1076"/>
          <ac:spMkLst>
            <pc:docMk/>
            <pc:sldMk cId="4079057288" sldId="269"/>
            <ac:spMk id="2" creationId="{AE3EE615-6D17-EDAA-DDA5-C0D1978752EA}"/>
          </ac:spMkLst>
        </pc:spChg>
        <pc:spChg chg="del">
          <ac:chgData name="채연 한" userId="1ca7d383c333db7e" providerId="LiveId" clId="{B124510A-29A8-4910-826A-8A5CA087131B}" dt="2024-12-09T07:36:20.848" v="1343" actId="478"/>
          <ac:spMkLst>
            <pc:docMk/>
            <pc:sldMk cId="4079057288" sldId="269"/>
            <ac:spMk id="3" creationId="{9E944FE9-24B1-9FAF-2809-CA4548C4264B}"/>
          </ac:spMkLst>
        </pc:spChg>
        <pc:spChg chg="del mod">
          <ac:chgData name="채연 한" userId="1ca7d383c333db7e" providerId="LiveId" clId="{B124510A-29A8-4910-826A-8A5CA087131B}" dt="2024-12-09T07:36:20.848" v="1345"/>
          <ac:spMkLst>
            <pc:docMk/>
            <pc:sldMk cId="4079057288" sldId="269"/>
            <ac:spMk id="6" creationId="{EB609558-2343-C118-194F-14E3EDC711D6}"/>
          </ac:spMkLst>
        </pc:spChg>
        <pc:spChg chg="add mod">
          <ac:chgData name="채연 한" userId="1ca7d383c333db7e" providerId="LiveId" clId="{B124510A-29A8-4910-826A-8A5CA087131B}" dt="2024-12-09T07:41:08.208" v="1606" actId="1076"/>
          <ac:spMkLst>
            <pc:docMk/>
            <pc:sldMk cId="4079057288" sldId="269"/>
            <ac:spMk id="10" creationId="{D88D823B-4B34-C8EE-6964-3215BB6559BD}"/>
          </ac:spMkLst>
        </pc:spChg>
        <pc:spChg chg="add mod">
          <ac:chgData name="채연 한" userId="1ca7d383c333db7e" providerId="LiveId" clId="{B124510A-29A8-4910-826A-8A5CA087131B}" dt="2024-12-09T07:42:02.138" v="1615" actId="113"/>
          <ac:spMkLst>
            <pc:docMk/>
            <pc:sldMk cId="4079057288" sldId="269"/>
            <ac:spMk id="11" creationId="{ECAFF25C-D946-528E-785F-C3F776597A5F}"/>
          </ac:spMkLst>
        </pc:spChg>
        <pc:spChg chg="mod">
          <ac:chgData name="채연 한" userId="1ca7d383c333db7e" providerId="LiveId" clId="{B124510A-29A8-4910-826A-8A5CA087131B}" dt="2024-12-09T07:36:07.087" v="1339" actId="14100"/>
          <ac:spMkLst>
            <pc:docMk/>
            <pc:sldMk cId="4079057288" sldId="269"/>
            <ac:spMk id="22" creationId="{E3DDA498-29DC-E84D-9525-2403B0A1462A}"/>
          </ac:spMkLst>
        </pc:spChg>
        <pc:spChg chg="mod">
          <ac:chgData name="채연 한" userId="1ca7d383c333db7e" providerId="LiveId" clId="{B124510A-29A8-4910-826A-8A5CA087131B}" dt="2024-12-09T07:35:47.693" v="1332"/>
          <ac:spMkLst>
            <pc:docMk/>
            <pc:sldMk cId="4079057288" sldId="269"/>
            <ac:spMk id="27" creationId="{7430B5C0-737D-CEC9-1F13-8DD65F212FD5}"/>
          </ac:spMkLst>
        </pc:spChg>
        <pc:picChg chg="del">
          <ac:chgData name="채연 한" userId="1ca7d383c333db7e" providerId="LiveId" clId="{B124510A-29A8-4910-826A-8A5CA087131B}" dt="2024-12-09T07:35:48.983" v="1333" actId="478"/>
          <ac:picMkLst>
            <pc:docMk/>
            <pc:sldMk cId="4079057288" sldId="269"/>
            <ac:picMk id="8" creationId="{687E5088-5F9E-8C04-E0B0-FA418AEE6820}"/>
          </ac:picMkLst>
        </pc:picChg>
        <pc:picChg chg="add mod">
          <ac:chgData name="채연 한" userId="1ca7d383c333db7e" providerId="LiveId" clId="{B124510A-29A8-4910-826A-8A5CA087131B}" dt="2024-12-09T07:40:05.749" v="1469" actId="1076"/>
          <ac:picMkLst>
            <pc:docMk/>
            <pc:sldMk cId="4079057288" sldId="269"/>
            <ac:picMk id="9" creationId="{82589E49-AB4F-F2D6-2B76-9F4AFB1EB3FB}"/>
          </ac:picMkLst>
        </pc:picChg>
        <pc:picChg chg="add mod modCrop">
          <ac:chgData name="채연 한" userId="1ca7d383c333db7e" providerId="LiveId" clId="{B124510A-29A8-4910-826A-8A5CA087131B}" dt="2024-12-09T07:40:12.699" v="1471" actId="14100"/>
          <ac:picMkLst>
            <pc:docMk/>
            <pc:sldMk cId="4079057288" sldId="269"/>
            <ac:picMk id="13" creationId="{31D87CC4-5510-8893-D8A3-B964E72F5C11}"/>
          </ac:picMkLst>
        </pc:picChg>
      </pc:sldChg>
      <pc:sldChg chg="addSp delSp modSp add mod">
        <pc:chgData name="채연 한" userId="1ca7d383c333db7e" providerId="LiveId" clId="{B124510A-29A8-4910-826A-8A5CA087131B}" dt="2024-12-09T07:43:16.803" v="1626" actId="1076"/>
        <pc:sldMkLst>
          <pc:docMk/>
          <pc:sldMk cId="2748345241" sldId="270"/>
        </pc:sldMkLst>
        <pc:picChg chg="add mod">
          <ac:chgData name="채연 한" userId="1ca7d383c333db7e" providerId="LiveId" clId="{B124510A-29A8-4910-826A-8A5CA087131B}" dt="2024-12-09T07:43:16.803" v="1626" actId="1076"/>
          <ac:picMkLst>
            <pc:docMk/>
            <pc:sldMk cId="2748345241" sldId="270"/>
            <ac:picMk id="6" creationId="{90482ABE-FE0E-EC2B-5CA2-22479110C23D}"/>
          </ac:picMkLst>
        </pc:picChg>
        <pc:picChg chg="del">
          <ac:chgData name="채연 한" userId="1ca7d383c333db7e" providerId="LiveId" clId="{B124510A-29A8-4910-826A-8A5CA087131B}" dt="2024-12-09T07:43:03.354" v="1618" actId="478"/>
          <ac:picMkLst>
            <pc:docMk/>
            <pc:sldMk cId="2748345241" sldId="270"/>
            <ac:picMk id="9" creationId="{8AB2085B-DFA8-9E13-628B-7C50CE1FCC7E}"/>
          </ac:picMkLst>
        </pc:picChg>
        <pc:picChg chg="del">
          <ac:chgData name="채연 한" userId="1ca7d383c333db7e" providerId="LiveId" clId="{B124510A-29A8-4910-826A-8A5CA087131B}" dt="2024-12-09T07:43:04.208" v="1619" actId="478"/>
          <ac:picMkLst>
            <pc:docMk/>
            <pc:sldMk cId="2748345241" sldId="270"/>
            <ac:picMk id="13" creationId="{82C04B77-76B5-69F8-9964-36ACFE07914F}"/>
          </ac:picMkLst>
        </pc:picChg>
      </pc:sldChg>
      <pc:sldChg chg="add del">
        <pc:chgData name="채연 한" userId="1ca7d383c333db7e" providerId="LiveId" clId="{B124510A-29A8-4910-826A-8A5CA087131B}" dt="2024-12-09T07:42:58.995" v="1616" actId="47"/>
        <pc:sldMkLst>
          <pc:docMk/>
          <pc:sldMk cId="3222535293" sldId="270"/>
        </pc:sldMkLst>
      </pc:sldChg>
      <pc:sldChg chg="new del">
        <pc:chgData name="채연 한" userId="1ca7d383c333db7e" providerId="LiveId" clId="{B124510A-29A8-4910-826A-8A5CA087131B}" dt="2024-12-09T07:44:24.425" v="1629" actId="47"/>
        <pc:sldMkLst>
          <pc:docMk/>
          <pc:sldMk cId="196736509" sldId="271"/>
        </pc:sldMkLst>
      </pc:sldChg>
      <pc:sldChg chg="addSp delSp modSp add mod modAnim">
        <pc:chgData name="채연 한" userId="1ca7d383c333db7e" providerId="LiveId" clId="{B124510A-29A8-4910-826A-8A5CA087131B}" dt="2024-12-09T08:06:17.679" v="1660" actId="1076"/>
        <pc:sldMkLst>
          <pc:docMk/>
          <pc:sldMk cId="543511351" sldId="272"/>
        </pc:sldMkLst>
        <pc:spChg chg="del">
          <ac:chgData name="채연 한" userId="1ca7d383c333db7e" providerId="LiveId" clId="{B124510A-29A8-4910-826A-8A5CA087131B}" dt="2024-12-09T07:44:52.564" v="1654" actId="478"/>
          <ac:spMkLst>
            <pc:docMk/>
            <pc:sldMk cId="543511351" sldId="272"/>
            <ac:spMk id="2" creationId="{1BDDF66E-0B26-4A1C-7270-95F368210C34}"/>
          </ac:spMkLst>
        </pc:spChg>
        <pc:spChg chg="mod">
          <ac:chgData name="채연 한" userId="1ca7d383c333db7e" providerId="LiveId" clId="{B124510A-29A8-4910-826A-8A5CA087131B}" dt="2024-12-09T07:44:48.657" v="1651" actId="20577"/>
          <ac:spMkLst>
            <pc:docMk/>
            <pc:sldMk cId="543511351" sldId="272"/>
            <ac:spMk id="4" creationId="{6A38683C-0B51-ED25-AF12-6587D1308C46}"/>
          </ac:spMkLst>
        </pc:spChg>
        <pc:spChg chg="del">
          <ac:chgData name="채연 한" userId="1ca7d383c333db7e" providerId="LiveId" clId="{B124510A-29A8-4910-826A-8A5CA087131B}" dt="2024-12-09T07:44:52.050" v="1653" actId="478"/>
          <ac:spMkLst>
            <pc:docMk/>
            <pc:sldMk cId="543511351" sldId="272"/>
            <ac:spMk id="10" creationId="{678CF9C8-467D-0537-32AA-D92148C7413F}"/>
          </ac:spMkLst>
        </pc:spChg>
        <pc:spChg chg="del">
          <ac:chgData name="채연 한" userId="1ca7d383c333db7e" providerId="LiveId" clId="{B124510A-29A8-4910-826A-8A5CA087131B}" dt="2024-12-09T07:44:54.523" v="1655" actId="478"/>
          <ac:spMkLst>
            <pc:docMk/>
            <pc:sldMk cId="543511351" sldId="272"/>
            <ac:spMk id="11" creationId="{68428684-7F6C-73F4-6949-AA8F6B4ECBA9}"/>
          </ac:spMkLst>
        </pc:spChg>
        <pc:spChg chg="del">
          <ac:chgData name="채연 한" userId="1ca7d383c333db7e" providerId="LiveId" clId="{B124510A-29A8-4910-826A-8A5CA087131B}" dt="2024-12-09T07:44:49.663" v="1652" actId="478"/>
          <ac:spMkLst>
            <pc:docMk/>
            <pc:sldMk cId="543511351" sldId="272"/>
            <ac:spMk id="22" creationId="{A3BD93B4-7B87-C1B7-2DC7-7FB739DC09FB}"/>
          </ac:spMkLst>
        </pc:spChg>
        <pc:spChg chg="del">
          <ac:chgData name="채연 한" userId="1ca7d383c333db7e" providerId="LiveId" clId="{B124510A-29A8-4910-826A-8A5CA087131B}" dt="2024-12-09T07:44:56.018" v="1656" actId="478"/>
          <ac:spMkLst>
            <pc:docMk/>
            <pc:sldMk cId="543511351" sldId="272"/>
            <ac:spMk id="27" creationId="{2AAA8FBA-4F67-A5F2-21B1-1FA49905C25B}"/>
          </ac:spMkLst>
        </pc:spChg>
        <pc:picChg chg="add mod">
          <ac:chgData name="채연 한" userId="1ca7d383c333db7e" providerId="LiveId" clId="{B124510A-29A8-4910-826A-8A5CA087131B}" dt="2024-12-09T08:06:17.679" v="1660" actId="1076"/>
          <ac:picMkLst>
            <pc:docMk/>
            <pc:sldMk cId="543511351" sldId="272"/>
            <ac:picMk id="3" creationId="{E1D69ABC-5EAB-6C8B-6280-37832684523C}"/>
          </ac:picMkLst>
        </pc:picChg>
        <pc:picChg chg="del">
          <ac:chgData name="채연 한" userId="1ca7d383c333db7e" providerId="LiveId" clId="{B124510A-29A8-4910-826A-8A5CA087131B}" dt="2024-12-09T07:44:56.763" v="1657" actId="478"/>
          <ac:picMkLst>
            <pc:docMk/>
            <pc:sldMk cId="543511351" sldId="272"/>
            <ac:picMk id="6" creationId="{A6990039-5E08-A1DC-CB63-905530D36A3E}"/>
          </ac:picMkLst>
        </pc:picChg>
      </pc:sldChg>
      <pc:sldChg chg="addSp delSp modSp add mod delAnim">
        <pc:chgData name="채연 한" userId="1ca7d383c333db7e" providerId="LiveId" clId="{B124510A-29A8-4910-826A-8A5CA087131B}" dt="2024-12-09T08:07:29.058" v="1684" actId="1076"/>
        <pc:sldMkLst>
          <pc:docMk/>
          <pc:sldMk cId="2162417955" sldId="273"/>
        </pc:sldMkLst>
        <pc:spChg chg="del">
          <ac:chgData name="채연 한" userId="1ca7d383c333db7e" providerId="LiveId" clId="{B124510A-29A8-4910-826A-8A5CA087131B}" dt="2024-12-09T08:07:10.696" v="1663" actId="478"/>
          <ac:spMkLst>
            <pc:docMk/>
            <pc:sldMk cId="2162417955" sldId="273"/>
            <ac:spMk id="4" creationId="{68850270-6627-3BD5-3C1C-4016A895B2AD}"/>
          </ac:spMkLst>
        </pc:spChg>
        <pc:spChg chg="add mod">
          <ac:chgData name="채연 한" userId="1ca7d383c333db7e" providerId="LiveId" clId="{B124510A-29A8-4910-826A-8A5CA087131B}" dt="2024-12-09T08:07:29.058" v="1684" actId="1076"/>
          <ac:spMkLst>
            <pc:docMk/>
            <pc:sldMk cId="2162417955" sldId="273"/>
            <ac:spMk id="6" creationId="{498D4FF0-3A6B-6C89-3D0E-723DAB38FC6D}"/>
          </ac:spMkLst>
        </pc:spChg>
        <pc:picChg chg="del">
          <ac:chgData name="채연 한" userId="1ca7d383c333db7e" providerId="LiveId" clId="{B124510A-29A8-4910-826A-8A5CA087131B}" dt="2024-12-09T08:07:08.573" v="1662" actId="478"/>
          <ac:picMkLst>
            <pc:docMk/>
            <pc:sldMk cId="2162417955" sldId="273"/>
            <ac:picMk id="3" creationId="{8F58D022-C37C-1EE9-4CDE-7459B6C439B8}"/>
          </ac:picMkLst>
        </pc:picChg>
      </pc:sldChg>
      <pc:sldMasterChg chg="delSldLayout">
        <pc:chgData name="채연 한" userId="1ca7d383c333db7e" providerId="LiveId" clId="{B124510A-29A8-4910-826A-8A5CA087131B}" dt="2024-12-05T13:38:04.455" v="1051" actId="47"/>
        <pc:sldMasterMkLst>
          <pc:docMk/>
          <pc:sldMasterMk cId="3676622337" sldId="2147483691"/>
        </pc:sldMasterMkLst>
        <pc:sldLayoutChg chg="del">
          <pc:chgData name="채연 한" userId="1ca7d383c333db7e" providerId="LiveId" clId="{B124510A-29A8-4910-826A-8A5CA087131B}" dt="2024-12-05T13:38:04.455" v="1051" actId="47"/>
          <pc:sldLayoutMkLst>
            <pc:docMk/>
            <pc:sldMasterMk cId="3676622337" sldId="2147483691"/>
            <pc:sldLayoutMk cId="828816156" sldId="214748370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2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7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60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55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6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16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24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5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6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0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3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07D5027-520E-45D3-9D84-32443AE2439E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8E704D2-4161-4ECA-84EF-7C2AA8A7B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22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312B8-F043-42EF-A2DA-D5E2E09EE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57E8EC-D8F0-29A8-65B6-90DA9AA26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76F45-91C7-602D-DE46-82B5B1FA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6" y="0"/>
            <a:ext cx="117821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3444A-C444-0781-8ACF-F0EDF78E5C6A}"/>
              </a:ext>
            </a:extLst>
          </p:cNvPr>
          <p:cNvSpPr txBox="1"/>
          <p:nvPr/>
        </p:nvSpPr>
        <p:spPr>
          <a:xfrm>
            <a:off x="1693715" y="1844308"/>
            <a:ext cx="52145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latin typeface="Elephant" panose="02020904090505020303" pitchFamily="18" charset="0"/>
              </a:rPr>
              <a:t>Harmony of Collisions</a:t>
            </a:r>
            <a:endParaRPr lang="ko-KR" altLang="en-US" sz="5000">
              <a:latin typeface="Elephant" panose="0202090409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E7F6C-34B8-A43C-61A3-D6EF4AC5A5D7}"/>
              </a:ext>
            </a:extLst>
          </p:cNvPr>
          <p:cNvSpPr txBox="1"/>
          <p:nvPr/>
        </p:nvSpPr>
        <p:spPr>
          <a:xfrm>
            <a:off x="74141" y="68696"/>
            <a:ext cx="369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게임프로젝트입문</a:t>
            </a:r>
            <a:r>
              <a:rPr lang="ko-KR" altLang="en-US">
                <a:latin typeface="Cooper Black" panose="0208090404030B020404" pitchFamily="18" charset="0"/>
                <a:ea typeface="HY견명조" panose="02030600000101010101" pitchFamily="18" charset="-127"/>
              </a:rPr>
              <a:t> </a:t>
            </a:r>
            <a:r>
              <a:rPr lang="en-US" altLang="ko-KR">
                <a:latin typeface="Cooper Black" panose="0208090404030B020404" pitchFamily="18" charset="0"/>
                <a:ea typeface="HY견명조" panose="02030600000101010101" pitchFamily="18" charset="-127"/>
              </a:rPr>
              <a:t>Project#3 </a:t>
            </a:r>
            <a:endParaRPr lang="ko-KR" altLang="en-US">
              <a:latin typeface="Cooper Black" panose="0208090404030B020404" pitchFamily="18" charset="0"/>
              <a:ea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B67D9-4B0C-02F7-811C-3AEE5FE182AD}"/>
              </a:ext>
            </a:extLst>
          </p:cNvPr>
          <p:cNvSpPr txBox="1"/>
          <p:nvPr/>
        </p:nvSpPr>
        <p:spPr>
          <a:xfrm>
            <a:off x="6987746" y="6264056"/>
            <a:ext cx="446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DLaM Display" panose="020F0502020204030204" pitchFamily="2" charset="0"/>
              </a:rPr>
              <a:t>소프트웨어융합학과</a:t>
            </a:r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2022105504 </a:t>
            </a:r>
            <a:r>
              <a:rPr lang="ko-KR" altLang="en-US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한채연</a:t>
            </a: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007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D633-F8D8-34FB-B5B4-16869E4FE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1DEC61-DEB1-EFE2-6B32-ECCF3F40AD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196" b="-1"/>
          <a:stretch/>
        </p:blipFill>
        <p:spPr>
          <a:xfrm>
            <a:off x="0" y="0"/>
            <a:ext cx="12120680" cy="7292316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498D4FF0-3A6B-6C89-3D0E-723DAB38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64" y="258185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6241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637BC-3B5A-08C6-0813-E8EFA4AC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F69347-DC67-E3E0-6C12-AD43337C9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196" b="-1"/>
          <a:stretch/>
        </p:blipFill>
        <p:spPr>
          <a:xfrm>
            <a:off x="2522358" y="0"/>
            <a:ext cx="966964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A04552-81AF-D5F1-406F-3D7103B9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Elephant" panose="02020904090505020303" pitchFamily="18" charset="0"/>
              </a:rPr>
              <a:t>Content</a:t>
            </a:r>
            <a:br>
              <a:rPr lang="en-US" altLang="ko-KR" sz="4000">
                <a:latin typeface="Elephant" panose="02020904090505020303" pitchFamily="18" charset="0"/>
              </a:rPr>
            </a:br>
            <a:r>
              <a:rPr lang="en-US" altLang="ko-KR" sz="4000">
                <a:latin typeface="Elephant" panose="02020904090505020303" pitchFamily="18" charset="0"/>
              </a:rPr>
              <a:t>---------------------------------</a:t>
            </a:r>
            <a:endParaRPr lang="ko-KR" altLang="en-US" sz="4000">
              <a:latin typeface="Elephant" panose="02020904090505020303" pitchFamily="18" charset="0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ECE92CE-58CD-3D0B-7B73-56D0E22C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2826"/>
            <a:ext cx="4714875" cy="37427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 소개 및 주제 선정 배경</a:t>
            </a:r>
            <a:endParaRPr lang="en-US" altLang="ko-KR" sz="200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 기능</a:t>
            </a:r>
            <a:endParaRPr lang="en-US" altLang="ko-KR" sz="200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물리엔진 구현 </a:t>
            </a:r>
            <a:endParaRPr lang="en-US" altLang="ko-KR" sz="200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데모 영상</a:t>
            </a:r>
            <a:endParaRPr lang="en-US" altLang="ko-KR" sz="200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/>
          </a:p>
          <a:p>
            <a:pPr marL="457200" indent="-457200">
              <a:buAutoNum type="arabicPeriod"/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08365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C95ED-64DD-44C2-BEBA-0AE49FB3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D84D00-793F-4F0C-4A01-A23E0F59CF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196" b="-1"/>
          <a:stretch/>
        </p:blipFill>
        <p:spPr>
          <a:xfrm>
            <a:off x="-341745" y="0"/>
            <a:ext cx="12533745" cy="685799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43AC172-7E01-DEEB-63E4-FD053BF5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소개 및 주제선정 배경</a:t>
            </a:r>
            <a:br>
              <a:rPr lang="en-US" altLang="ko-KR" sz="4000">
                <a:latin typeface="Elephant" panose="02020904090505020303" pitchFamily="18" charset="0"/>
              </a:rPr>
            </a:br>
            <a:r>
              <a:rPr lang="en-US" altLang="ko-KR" sz="4000">
                <a:latin typeface="Elephant" panose="02020904090505020303" pitchFamily="18" charset="0"/>
              </a:rPr>
              <a:t>------------------------------------------------------------------------------------------</a:t>
            </a:r>
            <a:endParaRPr lang="ko-KR" altLang="en-US" sz="4000">
              <a:latin typeface="Elephant" panose="02020904090505020303" pitchFamily="18" charset="0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D1FA0A2-40A3-11A4-11F2-DAB7CBA40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349" y="1578498"/>
            <a:ext cx="10696575" cy="466248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en-US" altLang="ko-KR" sz="2000"/>
          </a:p>
          <a:p>
            <a:pPr marL="457200" indent="-457200">
              <a:buAutoNum type="arabicPeriod"/>
            </a:pPr>
            <a:endParaRPr lang="ko-KR" altLang="en-US" sz="2000"/>
          </a:p>
        </p:txBody>
      </p:sp>
      <p:pic>
        <p:nvPicPr>
          <p:cNvPr id="1026" name="Picture 2" descr="피아노 타일 2™ - 피아노 게임 1.4.14 다운로드 Android/iOS APK - TapTap">
            <a:extLst>
              <a:ext uri="{FF2B5EF4-FFF2-40B4-BE49-F238E27FC236}">
                <a16:creationId xmlns:a16="http://schemas.microsoft.com/office/drawing/2014/main" id="{20950A03-909C-D9FA-1AA9-2D206206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075" y="21976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실로폰 악기 - creazilla.com의 무료 벡터 클립아트 이미지">
            <a:extLst>
              <a:ext uri="{FF2B5EF4-FFF2-40B4-BE49-F238E27FC236}">
                <a16:creationId xmlns:a16="http://schemas.microsoft.com/office/drawing/2014/main" id="{A9F117D8-E991-292B-6E85-6E461D9D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82" y="2309811"/>
            <a:ext cx="2735235" cy="191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67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826EB-2195-E44A-2954-262E5AFF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3B842C-9FDA-30DB-DE8D-9C760F0C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196" b="-1"/>
          <a:stretch/>
        </p:blipFill>
        <p:spPr>
          <a:xfrm>
            <a:off x="71320" y="0"/>
            <a:ext cx="12120680" cy="729231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428F02B-4FBD-E1A6-3003-C9E4E8DD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구현한 기능</a:t>
            </a:r>
            <a:br>
              <a:rPr lang="en-US" altLang="ko-KR" sz="4000" dirty="0">
                <a:latin typeface="Elephant" panose="02020904090505020303" pitchFamily="18" charset="0"/>
              </a:rPr>
            </a:br>
            <a:r>
              <a:rPr lang="en-US" altLang="ko-KR" sz="4000" dirty="0">
                <a:latin typeface="Elephant" panose="02020904090505020303" pitchFamily="18" charset="0"/>
              </a:rPr>
              <a:t>----------------------------------------------------------------------------------------------</a:t>
            </a:r>
            <a:endParaRPr lang="ko-KR" altLang="en-US" sz="4000" dirty="0">
              <a:latin typeface="Elephant" panose="02020904090505020303" pitchFamily="18" charset="0"/>
            </a:endParaRPr>
          </a:p>
        </p:txBody>
      </p:sp>
      <p:pic>
        <p:nvPicPr>
          <p:cNvPr id="13" name="그래픽 12" descr="피아노 건반 단색으로 채워진">
            <a:extLst>
              <a:ext uri="{FF2B5EF4-FFF2-40B4-BE49-F238E27FC236}">
                <a16:creationId xmlns:a16="http://schemas.microsoft.com/office/drawing/2014/main" id="{66FA9485-1EEF-B7B2-E2DA-CF6BEAEF9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304" y="2072571"/>
            <a:ext cx="914400" cy="914400"/>
          </a:xfrm>
          <a:prstGeom prst="rect">
            <a:avLst/>
          </a:prstGeom>
        </p:spPr>
      </p:pic>
      <p:pic>
        <p:nvPicPr>
          <p:cNvPr id="17" name="그래픽 16" descr="드럼 단색으로 채워진">
            <a:extLst>
              <a:ext uri="{FF2B5EF4-FFF2-40B4-BE49-F238E27FC236}">
                <a16:creationId xmlns:a16="http://schemas.microsoft.com/office/drawing/2014/main" id="{FFBA8BBF-3902-2959-4245-CD04063B5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4894" y="4444598"/>
            <a:ext cx="914400" cy="914400"/>
          </a:xfrm>
          <a:prstGeom prst="rect">
            <a:avLst/>
          </a:prstGeom>
        </p:spPr>
      </p:pic>
      <p:pic>
        <p:nvPicPr>
          <p:cNvPr id="20" name="그래픽 19" descr="거래량 단색으로 채워진">
            <a:extLst>
              <a:ext uri="{FF2B5EF4-FFF2-40B4-BE49-F238E27FC236}">
                <a16:creationId xmlns:a16="http://schemas.microsoft.com/office/drawing/2014/main" id="{F9A8A17B-0B96-3A88-4C6B-C007F6B8A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80688" y="4588081"/>
            <a:ext cx="914400" cy="9144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083371C-AAEC-D2A3-72A7-8E6ADC7CB1C7}"/>
              </a:ext>
            </a:extLst>
          </p:cNvPr>
          <p:cNvSpPr/>
          <p:nvPr/>
        </p:nvSpPr>
        <p:spPr>
          <a:xfrm>
            <a:off x="897081" y="1690688"/>
            <a:ext cx="5036127" cy="22624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64F439F-D8C8-709F-74FD-D5E3E955B82B}"/>
              </a:ext>
            </a:extLst>
          </p:cNvPr>
          <p:cNvSpPr/>
          <p:nvPr/>
        </p:nvSpPr>
        <p:spPr>
          <a:xfrm>
            <a:off x="838199" y="4161198"/>
            <a:ext cx="5036127" cy="22624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4746D9D-24A5-E291-1A43-992B0B9C6FFA}"/>
              </a:ext>
            </a:extLst>
          </p:cNvPr>
          <p:cNvSpPr/>
          <p:nvPr/>
        </p:nvSpPr>
        <p:spPr>
          <a:xfrm>
            <a:off x="6096000" y="1733875"/>
            <a:ext cx="5036127" cy="22624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B029C01-585B-E9E9-E991-DEC7D3DA48EA}"/>
              </a:ext>
            </a:extLst>
          </p:cNvPr>
          <p:cNvSpPr/>
          <p:nvPr/>
        </p:nvSpPr>
        <p:spPr>
          <a:xfrm>
            <a:off x="6096000" y="4136267"/>
            <a:ext cx="5036127" cy="22624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 descr="커서 윤곽선">
            <a:extLst>
              <a:ext uri="{FF2B5EF4-FFF2-40B4-BE49-F238E27FC236}">
                <a16:creationId xmlns:a16="http://schemas.microsoft.com/office/drawing/2014/main" id="{0F7DFF59-759F-CA5A-73FF-BFB5D0A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8785" y="2050719"/>
            <a:ext cx="885529" cy="97231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993891-D91C-AEA3-59F9-D7AFAA80E31F}"/>
              </a:ext>
            </a:extLst>
          </p:cNvPr>
          <p:cNvSpPr txBox="1"/>
          <p:nvPr/>
        </p:nvSpPr>
        <p:spPr>
          <a:xfrm>
            <a:off x="1523068" y="3244329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사용자의 입력 </a:t>
            </a:r>
            <a:r>
              <a:rPr lang="en-US" altLang="ko-KR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-&gt; </a:t>
            </a:r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 생성 혹은 삭제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14E6C2-AAB2-498B-C8D5-867662E7818A}"/>
              </a:ext>
            </a:extLst>
          </p:cNvPr>
          <p:cNvSpPr txBox="1"/>
          <p:nvPr/>
        </p:nvSpPr>
        <p:spPr>
          <a:xfrm>
            <a:off x="6389736" y="3188685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공과 타일이 충돌 시</a:t>
            </a:r>
            <a:r>
              <a:rPr lang="en-US" altLang="ko-KR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피아노 음이 재생됨</a:t>
            </a:r>
            <a:endParaRPr lang="en-US" altLang="ko-KR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충돌 위치에 따라 </a:t>
            </a:r>
            <a:r>
              <a:rPr lang="ko-KR" altLang="en-US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도레미파솔라시</a:t>
            </a:r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중 한 음 재생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BFE08-779D-7094-EF42-D402E53BC21C}"/>
              </a:ext>
            </a:extLst>
          </p:cNvPr>
          <p:cNvSpPr txBox="1"/>
          <p:nvPr/>
        </p:nvSpPr>
        <p:spPr>
          <a:xfrm>
            <a:off x="1725513" y="5642397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 간의 </a:t>
            </a:r>
            <a:r>
              <a:rPr lang="ko-KR" altLang="en-US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충돌시</a:t>
            </a:r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드럼 소리 재생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9E6DE-177E-620A-B305-035F5E80B629}"/>
              </a:ext>
            </a:extLst>
          </p:cNvPr>
          <p:cNvSpPr txBox="1"/>
          <p:nvPr/>
        </p:nvSpPr>
        <p:spPr>
          <a:xfrm>
            <a:off x="7063379" y="5642397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공의 질량이 클 수록 큰 사운드 재생</a:t>
            </a:r>
          </a:p>
        </p:txBody>
      </p:sp>
    </p:spTree>
    <p:extLst>
      <p:ext uri="{BB962C8B-B14F-4D97-AF65-F5344CB8AC3E}">
        <p14:creationId xmlns:p14="http://schemas.microsoft.com/office/powerpoint/2010/main" val="143226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E98EC-E5C2-51C6-8344-709FDCB80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1A991E-9CD2-7C52-59FE-DFBB807AF5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196" b="-1"/>
          <a:stretch/>
        </p:blipFill>
        <p:spPr>
          <a:xfrm>
            <a:off x="0" y="0"/>
            <a:ext cx="12120680" cy="729231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08AADAD-766D-EF33-1387-E87DD018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물리엔진 구현</a:t>
            </a:r>
            <a:br>
              <a:rPr lang="en-US" altLang="ko-KR" sz="4000">
                <a:latin typeface="Elephant" panose="02020904090505020303" pitchFamily="18" charset="0"/>
              </a:rPr>
            </a:br>
            <a:r>
              <a:rPr lang="en-US" altLang="ko-KR" sz="4000">
                <a:latin typeface="Elephant" panose="02020904090505020303" pitchFamily="18" charset="0"/>
              </a:rPr>
              <a:t>----------------------------------------------------------------------------------------------</a:t>
            </a:r>
            <a:endParaRPr lang="ko-KR" altLang="en-US" sz="4000">
              <a:latin typeface="Elephant" panose="02020904090505020303" pitchFamily="18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6648C5-B380-C6EF-B175-E904D5D1553B}"/>
              </a:ext>
            </a:extLst>
          </p:cNvPr>
          <p:cNvSpPr/>
          <p:nvPr/>
        </p:nvSpPr>
        <p:spPr>
          <a:xfrm>
            <a:off x="838199" y="1607127"/>
            <a:ext cx="3835401" cy="4816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768D-400A-C1D1-AB3C-95D5AEB36F00}"/>
              </a:ext>
            </a:extLst>
          </p:cNvPr>
          <p:cNvSpPr txBox="1"/>
          <p:nvPr/>
        </p:nvSpPr>
        <p:spPr>
          <a:xfrm>
            <a:off x="1822564" y="1850954"/>
            <a:ext cx="194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공과 타일의 충돌 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2800C67-EB1B-8E41-2A17-2161FD30347C}"/>
              </a:ext>
            </a:extLst>
          </p:cNvPr>
          <p:cNvSpPr/>
          <p:nvPr/>
        </p:nvSpPr>
        <p:spPr>
          <a:xfrm>
            <a:off x="2303628" y="4645920"/>
            <a:ext cx="674255" cy="704273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7CC029-B439-D40E-8476-1FA047D6E4AF}"/>
              </a:ext>
            </a:extLst>
          </p:cNvPr>
          <p:cNvSpPr/>
          <p:nvPr/>
        </p:nvSpPr>
        <p:spPr>
          <a:xfrm>
            <a:off x="1685706" y="5350193"/>
            <a:ext cx="1910100" cy="25169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E5FD5-2D84-A371-BABB-F4D1B8CC1CE8}"/>
              </a:ext>
            </a:extLst>
          </p:cNvPr>
          <p:cNvSpPr txBox="1"/>
          <p:nvPr/>
        </p:nvSpPr>
        <p:spPr>
          <a:xfrm>
            <a:off x="1148309" y="2414818"/>
            <a:ext cx="3167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중력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o,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공기 저항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자유낙하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반지름으로 질량 계산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바닥과 충돌 시 반동 효과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1" name="그림 10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A6580B4-7E1E-FACE-2343-974630E6A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46" y="1725046"/>
            <a:ext cx="7074846" cy="40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2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327D-2B54-0806-A6C3-63B221B8C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D92889-8718-0B88-1CBB-ADC1AAF840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196" b="-1"/>
          <a:stretch/>
        </p:blipFill>
        <p:spPr>
          <a:xfrm>
            <a:off x="0" y="0"/>
            <a:ext cx="12120680" cy="729231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C96FC750-AFE1-706C-0C8E-01E271B7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물리엔진 구현</a:t>
            </a:r>
            <a:br>
              <a:rPr lang="en-US" altLang="ko-KR" sz="4000">
                <a:latin typeface="Elephant" panose="02020904090505020303" pitchFamily="18" charset="0"/>
              </a:rPr>
            </a:br>
            <a:r>
              <a:rPr lang="en-US" altLang="ko-KR" sz="4000">
                <a:latin typeface="Elephant" panose="02020904090505020303" pitchFamily="18" charset="0"/>
              </a:rPr>
              <a:t>----------------------------------------------------------------------------------------------</a:t>
            </a:r>
            <a:endParaRPr lang="ko-KR" altLang="en-US" sz="4000">
              <a:latin typeface="Elephant" panose="02020904090505020303" pitchFamily="18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9F44E32-E204-6D9F-404A-3B3D039845BA}"/>
              </a:ext>
            </a:extLst>
          </p:cNvPr>
          <p:cNvSpPr/>
          <p:nvPr/>
        </p:nvSpPr>
        <p:spPr>
          <a:xfrm>
            <a:off x="838199" y="1607127"/>
            <a:ext cx="3835401" cy="4816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13FCF-4BAB-9590-FFB7-47BAF03FF52A}"/>
              </a:ext>
            </a:extLst>
          </p:cNvPr>
          <p:cNvSpPr txBox="1"/>
          <p:nvPr/>
        </p:nvSpPr>
        <p:spPr>
          <a:xfrm>
            <a:off x="1822564" y="1850954"/>
            <a:ext cx="194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공과 타일의 충돌 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A09D5F1F-F105-1D7E-D981-C07CF433287C}"/>
              </a:ext>
            </a:extLst>
          </p:cNvPr>
          <p:cNvSpPr/>
          <p:nvPr/>
        </p:nvSpPr>
        <p:spPr>
          <a:xfrm>
            <a:off x="2303628" y="4645920"/>
            <a:ext cx="674255" cy="704273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763ED0-E678-5055-51A3-84CB826B2CB5}"/>
              </a:ext>
            </a:extLst>
          </p:cNvPr>
          <p:cNvSpPr/>
          <p:nvPr/>
        </p:nvSpPr>
        <p:spPr>
          <a:xfrm>
            <a:off x="1685706" y="5350193"/>
            <a:ext cx="1910100" cy="25169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F2141-9BC0-9B12-BA67-1CE6D9333F7B}"/>
              </a:ext>
            </a:extLst>
          </p:cNvPr>
          <p:cNvSpPr txBox="1"/>
          <p:nvPr/>
        </p:nvSpPr>
        <p:spPr>
          <a:xfrm>
            <a:off x="1148309" y="2414818"/>
            <a:ext cx="3167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중력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o,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공기 저항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자유낙하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반지름으로 질량 계산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바닥과 충돌 시 반동 효과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B331442-73F2-F371-0A16-EA51112AF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84" y="2173623"/>
            <a:ext cx="7017111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8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57888-C85A-63D6-3529-75BC268E4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888EDA-F314-D1F4-F8AF-551EFAB571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196" b="-1"/>
          <a:stretch/>
        </p:blipFill>
        <p:spPr>
          <a:xfrm>
            <a:off x="0" y="0"/>
            <a:ext cx="12120680" cy="729231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9CB97E4-6576-649F-250E-5B0F456F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물리엔진 구현</a:t>
            </a:r>
            <a:br>
              <a:rPr lang="en-US" altLang="ko-KR" sz="4000">
                <a:latin typeface="Elephant" panose="02020904090505020303" pitchFamily="18" charset="0"/>
              </a:rPr>
            </a:br>
            <a:r>
              <a:rPr lang="en-US" altLang="ko-KR" sz="4000">
                <a:latin typeface="Elephant" panose="02020904090505020303" pitchFamily="18" charset="0"/>
              </a:rPr>
              <a:t>----------------------------------------------------------------------------------------------</a:t>
            </a:r>
            <a:endParaRPr lang="ko-KR" altLang="en-US" sz="4000">
              <a:latin typeface="Elephant" panose="02020904090505020303" pitchFamily="18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3DDA498-29DC-E84D-9525-2403B0A1462A}"/>
              </a:ext>
            </a:extLst>
          </p:cNvPr>
          <p:cNvSpPr/>
          <p:nvPr/>
        </p:nvSpPr>
        <p:spPr>
          <a:xfrm>
            <a:off x="838199" y="1607127"/>
            <a:ext cx="3477965" cy="4816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0B5C0-737D-CEC9-1F13-8DD65F212FD5}"/>
              </a:ext>
            </a:extLst>
          </p:cNvPr>
          <p:cNvSpPr txBox="1"/>
          <p:nvPr/>
        </p:nvSpPr>
        <p:spPr>
          <a:xfrm>
            <a:off x="1822564" y="1850954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공과 공의 충돌 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AE3EE615-6D17-EDAA-DDA5-C0D1978752EA}"/>
              </a:ext>
            </a:extLst>
          </p:cNvPr>
          <p:cNvSpPr/>
          <p:nvPr/>
        </p:nvSpPr>
        <p:spPr>
          <a:xfrm>
            <a:off x="1995656" y="5483228"/>
            <a:ext cx="674255" cy="704273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2589E49-AB4F-F2D6-2B76-9F4AFB1EB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51" y="1607310"/>
            <a:ext cx="7427102" cy="3416476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D88D823B-4B34-C8EE-6964-3215BB6559BD}"/>
              </a:ext>
            </a:extLst>
          </p:cNvPr>
          <p:cNvSpPr/>
          <p:nvPr/>
        </p:nvSpPr>
        <p:spPr>
          <a:xfrm>
            <a:off x="2562457" y="5201790"/>
            <a:ext cx="469204" cy="52139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FF25C-D946-528E-785F-C3F776597A5F}"/>
              </a:ext>
            </a:extLst>
          </p:cNvPr>
          <p:cNvSpPr txBox="1"/>
          <p:nvPr/>
        </p:nvSpPr>
        <p:spPr>
          <a:xfrm>
            <a:off x="1025236" y="2392218"/>
            <a:ext cx="3205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충돌 조건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두 공의 중심 간 거리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&lt; 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반지름 합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충돌 처리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두 공이 멀어지는 경우가 아닐 때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5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운동량 보존 법칙에 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의거하여  두 공의 속도 업데이트</a:t>
            </a:r>
          </a:p>
        </p:txBody>
      </p:sp>
      <p:pic>
        <p:nvPicPr>
          <p:cNvPr id="13" name="그림 1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1D87CC4-5510-8893-D8A3-B964E72F5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9" b="70004"/>
          <a:stretch/>
        </p:blipFill>
        <p:spPr>
          <a:xfrm>
            <a:off x="4443312" y="5023786"/>
            <a:ext cx="7220110" cy="10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5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6B279-5DE0-A8AD-2393-96D419D75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5262E6-8428-3A09-8CFE-1D9A9898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196" b="-1"/>
          <a:stretch/>
        </p:blipFill>
        <p:spPr>
          <a:xfrm>
            <a:off x="0" y="0"/>
            <a:ext cx="12120680" cy="729231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B0F6D83-7A9B-BC43-6CA4-F5C9A80D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4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물리엔진 구현</a:t>
            </a:r>
            <a:br>
              <a:rPr lang="en-US" altLang="ko-KR" sz="4000">
                <a:latin typeface="Elephant" panose="02020904090505020303" pitchFamily="18" charset="0"/>
              </a:rPr>
            </a:br>
            <a:r>
              <a:rPr lang="en-US" altLang="ko-KR" sz="4000">
                <a:latin typeface="Elephant" panose="02020904090505020303" pitchFamily="18" charset="0"/>
              </a:rPr>
              <a:t>----------------------------------------------------------------------------------------------</a:t>
            </a:r>
            <a:endParaRPr lang="ko-KR" altLang="en-US" sz="4000">
              <a:latin typeface="Elephant" panose="02020904090505020303" pitchFamily="18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82B0F09-B206-C1C4-7457-AF49BA1AA75C}"/>
              </a:ext>
            </a:extLst>
          </p:cNvPr>
          <p:cNvSpPr/>
          <p:nvPr/>
        </p:nvSpPr>
        <p:spPr>
          <a:xfrm>
            <a:off x="838199" y="1607127"/>
            <a:ext cx="3477965" cy="4816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CD863E-07B1-D6CA-6008-BA72ABA165EC}"/>
              </a:ext>
            </a:extLst>
          </p:cNvPr>
          <p:cNvSpPr txBox="1"/>
          <p:nvPr/>
        </p:nvSpPr>
        <p:spPr>
          <a:xfrm>
            <a:off x="1822564" y="1850954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공과 공의 충돌 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62B45B87-AE91-3BD9-A48F-AB55515687A8}"/>
              </a:ext>
            </a:extLst>
          </p:cNvPr>
          <p:cNvSpPr/>
          <p:nvPr/>
        </p:nvSpPr>
        <p:spPr>
          <a:xfrm>
            <a:off x="1995656" y="5483228"/>
            <a:ext cx="674255" cy="704273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9D1A4A0-6A81-3910-A7D8-BC34F53182D9}"/>
              </a:ext>
            </a:extLst>
          </p:cNvPr>
          <p:cNvSpPr/>
          <p:nvPr/>
        </p:nvSpPr>
        <p:spPr>
          <a:xfrm>
            <a:off x="2562457" y="5201790"/>
            <a:ext cx="469204" cy="52139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02694-0EF7-D035-F1A7-7581037ED914}"/>
              </a:ext>
            </a:extLst>
          </p:cNvPr>
          <p:cNvSpPr txBox="1"/>
          <p:nvPr/>
        </p:nvSpPr>
        <p:spPr>
          <a:xfrm>
            <a:off x="1025236" y="2392218"/>
            <a:ext cx="3205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충돌 조건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두 공의 중심 간 거리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&lt; 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반지름 합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충돌 처리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두 공이 멀어지는 경우가 아닐 때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5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운동량 보존 법칙에 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의거하여  두 공의 속도 업데이트</a:t>
            </a:r>
          </a:p>
        </p:txBody>
      </p:sp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90482ABE-FE0E-EC2B-5CA2-22479110C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88" y="1850954"/>
            <a:ext cx="7125179" cy="36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E985-90BF-43E8-8157-A0DB72419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AAC1BB-EE14-8C81-26BC-07F9512A01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196" b="-1"/>
          <a:stretch/>
        </p:blipFill>
        <p:spPr>
          <a:xfrm>
            <a:off x="0" y="0"/>
            <a:ext cx="12120680" cy="729231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6A38683C-0B51-ED25-AF12-6587D130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4. 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데모 영상</a:t>
            </a:r>
            <a:br>
              <a:rPr lang="en-US" altLang="ko-KR" sz="4000" dirty="0">
                <a:latin typeface="Elephant" panose="02020904090505020303" pitchFamily="18" charset="0"/>
              </a:rPr>
            </a:br>
            <a:r>
              <a:rPr lang="en-US" altLang="ko-KR" sz="4000" dirty="0">
                <a:latin typeface="Elephant" panose="02020904090505020303" pitchFamily="18" charset="0"/>
              </a:rPr>
              <a:t>----------------------------------------------------------------------------------------------</a:t>
            </a:r>
            <a:endParaRPr lang="ko-KR" altLang="en-US" sz="4000" dirty="0">
              <a:latin typeface="Elephant" panose="02020904090505020303" pitchFamily="18" charset="0"/>
            </a:endParaRPr>
          </a:p>
        </p:txBody>
      </p:sp>
      <p:pic>
        <p:nvPicPr>
          <p:cNvPr id="3" name="Project3_video">
            <a:hlinkClick r:id="" action="ppaction://media"/>
            <a:extLst>
              <a:ext uri="{FF2B5EF4-FFF2-40B4-BE49-F238E27FC236}">
                <a16:creationId xmlns:a16="http://schemas.microsoft.com/office/drawing/2014/main" id="{E1D69ABC-5EAB-6C8B-6280-3783268452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0837" y="1559291"/>
            <a:ext cx="8359006" cy="47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1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221</Words>
  <Application>Microsoft Office PowerPoint</Application>
  <PresentationFormat>와이드스크린</PresentationFormat>
  <Paragraphs>41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한컴 말랑말랑 Bold</vt:lpstr>
      <vt:lpstr>한컴 말랑말랑 Regular</vt:lpstr>
      <vt:lpstr>Aptos</vt:lpstr>
      <vt:lpstr>Aptos Display</vt:lpstr>
      <vt:lpstr>Arial</vt:lpstr>
      <vt:lpstr>Cooper Black</vt:lpstr>
      <vt:lpstr>Elephant</vt:lpstr>
      <vt:lpstr>Office Theme</vt:lpstr>
      <vt:lpstr>PowerPoint 프레젠테이션</vt:lpstr>
      <vt:lpstr>Content ---------------------------------</vt:lpstr>
      <vt:lpstr>1. 프로젝트 소개 및 주제선정 배경 ------------------------------------------------------------------------------------------</vt:lpstr>
      <vt:lpstr>2. 구현한 기능 ----------------------------------------------------------------------------------------------</vt:lpstr>
      <vt:lpstr>3. 물리엔진 구현 ----------------------------------------------------------------------------------------------</vt:lpstr>
      <vt:lpstr>3. 물리엔진 구현 ----------------------------------------------------------------------------------------------</vt:lpstr>
      <vt:lpstr>3. 물리엔진 구현 ----------------------------------------------------------------------------------------------</vt:lpstr>
      <vt:lpstr>3. 물리엔진 구현 ----------------------------------------------------------------------------------------------</vt:lpstr>
      <vt:lpstr>4. 데모 영상 ----------------------------------------------------------------------------------------------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채연 한</dc:creator>
  <cp:lastModifiedBy>채연 한</cp:lastModifiedBy>
  <cp:revision>1</cp:revision>
  <dcterms:created xsi:type="dcterms:W3CDTF">2024-12-05T12:57:37Z</dcterms:created>
  <dcterms:modified xsi:type="dcterms:W3CDTF">2024-12-09T08:07:41Z</dcterms:modified>
</cp:coreProperties>
</file>